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2" r:id="rId2"/>
    <p:sldId id="286" r:id="rId3"/>
    <p:sldId id="294" r:id="rId4"/>
    <p:sldId id="285" r:id="rId5"/>
    <p:sldId id="296" r:id="rId6"/>
    <p:sldId id="289" r:id="rId7"/>
    <p:sldId id="291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BBB6"/>
    <a:srgbClr val="9B1F1F"/>
    <a:srgbClr val="9C1F1F"/>
    <a:srgbClr val="C142CD"/>
    <a:srgbClr val="450A18"/>
    <a:srgbClr val="0E0B1A"/>
    <a:srgbClr val="FFFFFF"/>
    <a:srgbClr val="450F18"/>
    <a:srgbClr val="0E0C1B"/>
    <a:srgbClr val="0E0D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99"/>
    <p:restoredTop sz="94715"/>
  </p:normalViewPr>
  <p:slideViewPr>
    <p:cSldViewPr snapToGrid="0" snapToObjects="1">
      <p:cViewPr>
        <p:scale>
          <a:sx n="112" d="100"/>
          <a:sy n="112" d="100"/>
        </p:scale>
        <p:origin x="48" y="-424"/>
      </p:cViewPr>
      <p:guideLst>
        <p:guide orient="horz" pos="2160"/>
        <p:guide pos="2880"/>
      </p:guideLst>
    </p:cSldViewPr>
  </p:slideViewPr>
  <p:notesTextViewPr>
    <p:cViewPr>
      <p:scale>
        <a:sx n="70" d="100"/>
        <a:sy n="7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6C999-1E62-5943-8B67-832A44E1F877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E67D4-A774-B54E-B0E5-C1412827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9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3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316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5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736976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6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206097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7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31860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3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9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0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1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8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0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4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2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2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hyperlink" Target="mailto:naomi.chan@evigtro.com.hk" TargetMode="External"/><Relationship Id="rId5" Type="http://schemas.openxmlformats.org/officeDocument/2006/relationships/image" Target="../media/image1.png"/><Relationship Id="rId6" Type="http://schemas.microsoft.com/office/2007/relationships/hdphoto" Target="../media/hdphoto1.wdp"/><Relationship Id="rId7" Type="http://schemas.openxmlformats.org/officeDocument/2006/relationships/package" Target="../embeddings/Microsoft_Excel_Worksheet1.xlsx"/><Relationship Id="rId8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/>
                <a:cs typeface="Century Gothic"/>
              </a:rPr>
              <a:t>Step-to-Step guide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0288"/>
            <a:ext cx="8229600" cy="248147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Create Your Volleyball Jersey design </a:t>
            </a:r>
            <a:r>
              <a:rPr lang="en-US" sz="2000" dirty="0" smtClean="0"/>
              <a:t>in this PPT</a:t>
            </a:r>
          </a:p>
          <a:p>
            <a:r>
              <a:rPr lang="en-US" sz="2000" dirty="0" smtClean="0"/>
              <a:t>Adding </a:t>
            </a:r>
            <a:r>
              <a:rPr lang="en-US" sz="2000" dirty="0" smtClean="0"/>
              <a:t>your logo in PPT</a:t>
            </a:r>
          </a:p>
          <a:p>
            <a:r>
              <a:rPr lang="en-US" sz="2000" dirty="0" smtClean="0"/>
              <a:t>Specify your logo placement</a:t>
            </a:r>
          </a:p>
          <a:p>
            <a:r>
              <a:rPr lang="en-US" sz="2000" dirty="0" smtClean="0"/>
              <a:t>Specify your logo sizes</a:t>
            </a:r>
          </a:p>
          <a:p>
            <a:r>
              <a:rPr lang="en-US" sz="2000" dirty="0" smtClean="0"/>
              <a:t>Checklist </a:t>
            </a:r>
          </a:p>
          <a:p>
            <a:r>
              <a:rPr lang="en-US" sz="2000" dirty="0" smtClean="0"/>
              <a:t>Submit your design by email together with the Logo </a:t>
            </a:r>
            <a:r>
              <a:rPr lang="en-US" sz="2000" dirty="0" smtClean="0"/>
              <a:t>Artwork</a:t>
            </a:r>
          </a:p>
          <a:p>
            <a:r>
              <a:rPr lang="en-US" sz="2000" dirty="0" smtClean="0"/>
              <a:t>Send it to </a:t>
            </a:r>
            <a:r>
              <a:rPr lang="en-US" sz="2000" dirty="0" err="1" smtClean="0"/>
              <a:t>daniel.wong@evigtro.com.hk</a:t>
            </a:r>
            <a:endParaRPr lang="en-US" sz="2000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0" y="1910894"/>
            <a:ext cx="2883408" cy="3121152"/>
          </a:xfrm>
          <a:prstGeom prst="rect">
            <a:avLst/>
          </a:prstGeom>
        </p:spPr>
      </p:pic>
      <p:sp>
        <p:nvSpPr>
          <p:cNvPr id="5" name="手繪多邊形 13"/>
          <p:cNvSpPr/>
          <p:nvPr/>
        </p:nvSpPr>
        <p:spPr>
          <a:xfrm>
            <a:off x="612102" y="2766403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6" name="手繪多邊形 13"/>
          <p:cNvSpPr/>
          <p:nvPr/>
        </p:nvSpPr>
        <p:spPr>
          <a:xfrm flipH="1">
            <a:off x="2061591" y="2766403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632" y="1921023"/>
            <a:ext cx="2883408" cy="3121152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3643067" y="2155649"/>
            <a:ext cx="335642" cy="540858"/>
          </a:xfrm>
          <a:custGeom>
            <a:avLst/>
            <a:gdLst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32296 w 350196"/>
              <a:gd name="connsiteY3" fmla="*/ 37354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30413 w 350196"/>
              <a:gd name="connsiteY4" fmla="*/ 1351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55426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17713 w 350196"/>
              <a:gd name="connsiteY5" fmla="*/ 138336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95128 w 359721"/>
              <a:gd name="connsiteY0" fmla="*/ 0 h 540858"/>
              <a:gd name="connsiteX1" fmla="*/ 171301 w 359721"/>
              <a:gd name="connsiteY1" fmla="*/ 207848 h 540858"/>
              <a:gd name="connsiteX2" fmla="*/ 359721 w 359721"/>
              <a:gd name="connsiteY2" fmla="*/ 540858 h 540858"/>
              <a:gd name="connsiteX3" fmla="*/ 198012 w 359721"/>
              <a:gd name="connsiteY3" fmla="*/ 428801 h 540858"/>
              <a:gd name="connsiteX4" fmla="*/ 110071 w 359721"/>
              <a:gd name="connsiteY4" fmla="*/ 329092 h 540858"/>
              <a:gd name="connsiteX5" fmla="*/ 27238 w 359721"/>
              <a:gd name="connsiteY5" fmla="*/ 138336 h 540858"/>
              <a:gd name="connsiteX6" fmla="*/ 0 w 359721"/>
              <a:gd name="connsiteY6" fmla="*/ 62257 h 540858"/>
              <a:gd name="connsiteX7" fmla="*/ 95128 w 359721"/>
              <a:gd name="connsiteY7" fmla="*/ 0 h 54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9721" h="540858">
                <a:moveTo>
                  <a:pt x="95128" y="0"/>
                </a:moveTo>
                <a:lnTo>
                  <a:pt x="171301" y="207848"/>
                </a:lnTo>
                <a:cubicBezTo>
                  <a:pt x="230933" y="340018"/>
                  <a:pt x="300089" y="434088"/>
                  <a:pt x="359721" y="540858"/>
                </a:cubicBezTo>
                <a:cubicBezTo>
                  <a:pt x="308993" y="500331"/>
                  <a:pt x="248740" y="469328"/>
                  <a:pt x="198012" y="428801"/>
                </a:cubicBezTo>
                <a:lnTo>
                  <a:pt x="110071" y="329092"/>
                </a:lnTo>
                <a:lnTo>
                  <a:pt x="27238" y="138336"/>
                </a:lnTo>
                <a:lnTo>
                  <a:pt x="0" y="62257"/>
                </a:lnTo>
                <a:lnTo>
                  <a:pt x="95128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 flipH="1">
            <a:off x="5158151" y="2084157"/>
            <a:ext cx="320356" cy="612350"/>
          </a:xfrm>
          <a:custGeom>
            <a:avLst/>
            <a:gdLst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32296 w 350196"/>
              <a:gd name="connsiteY3" fmla="*/ 37354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30413 w 350196"/>
              <a:gd name="connsiteY4" fmla="*/ 1351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55426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17713 w 350196"/>
              <a:gd name="connsiteY5" fmla="*/ 138336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95128 w 359721"/>
              <a:gd name="connsiteY0" fmla="*/ 0 h 540858"/>
              <a:gd name="connsiteX1" fmla="*/ 171301 w 359721"/>
              <a:gd name="connsiteY1" fmla="*/ 207848 h 540858"/>
              <a:gd name="connsiteX2" fmla="*/ 359721 w 359721"/>
              <a:gd name="connsiteY2" fmla="*/ 540858 h 540858"/>
              <a:gd name="connsiteX3" fmla="*/ 198012 w 359721"/>
              <a:gd name="connsiteY3" fmla="*/ 428801 h 540858"/>
              <a:gd name="connsiteX4" fmla="*/ 110071 w 359721"/>
              <a:gd name="connsiteY4" fmla="*/ 329092 h 540858"/>
              <a:gd name="connsiteX5" fmla="*/ 27238 w 359721"/>
              <a:gd name="connsiteY5" fmla="*/ 138336 h 540858"/>
              <a:gd name="connsiteX6" fmla="*/ 0 w 359721"/>
              <a:gd name="connsiteY6" fmla="*/ 62257 h 540858"/>
              <a:gd name="connsiteX7" fmla="*/ 95128 w 359721"/>
              <a:gd name="connsiteY7" fmla="*/ 0 h 540858"/>
              <a:gd name="connsiteX0" fmla="*/ 126177 w 390770"/>
              <a:gd name="connsiteY0" fmla="*/ 0 h 540858"/>
              <a:gd name="connsiteX1" fmla="*/ 202350 w 390770"/>
              <a:gd name="connsiteY1" fmla="*/ 207848 h 540858"/>
              <a:gd name="connsiteX2" fmla="*/ 390770 w 390770"/>
              <a:gd name="connsiteY2" fmla="*/ 540858 h 540858"/>
              <a:gd name="connsiteX3" fmla="*/ 229061 w 390770"/>
              <a:gd name="connsiteY3" fmla="*/ 428801 h 540858"/>
              <a:gd name="connsiteX4" fmla="*/ 141120 w 390770"/>
              <a:gd name="connsiteY4" fmla="*/ 329092 h 540858"/>
              <a:gd name="connsiteX5" fmla="*/ 58287 w 390770"/>
              <a:gd name="connsiteY5" fmla="*/ 138336 h 540858"/>
              <a:gd name="connsiteX6" fmla="*/ 0 w 390770"/>
              <a:gd name="connsiteY6" fmla="*/ 50981 h 540858"/>
              <a:gd name="connsiteX7" fmla="*/ 126177 w 390770"/>
              <a:gd name="connsiteY7" fmla="*/ 0 h 540858"/>
              <a:gd name="connsiteX0" fmla="*/ 107548 w 390770"/>
              <a:gd name="connsiteY0" fmla="*/ 0 h 543677"/>
              <a:gd name="connsiteX1" fmla="*/ 202350 w 390770"/>
              <a:gd name="connsiteY1" fmla="*/ 210667 h 543677"/>
              <a:gd name="connsiteX2" fmla="*/ 390770 w 390770"/>
              <a:gd name="connsiteY2" fmla="*/ 543677 h 543677"/>
              <a:gd name="connsiteX3" fmla="*/ 229061 w 390770"/>
              <a:gd name="connsiteY3" fmla="*/ 431620 h 543677"/>
              <a:gd name="connsiteX4" fmla="*/ 141120 w 390770"/>
              <a:gd name="connsiteY4" fmla="*/ 331911 h 543677"/>
              <a:gd name="connsiteX5" fmla="*/ 58287 w 390770"/>
              <a:gd name="connsiteY5" fmla="*/ 141155 h 543677"/>
              <a:gd name="connsiteX6" fmla="*/ 0 w 390770"/>
              <a:gd name="connsiteY6" fmla="*/ 53800 h 543677"/>
              <a:gd name="connsiteX7" fmla="*/ 107548 w 390770"/>
              <a:gd name="connsiteY7" fmla="*/ 0 h 543677"/>
              <a:gd name="connsiteX0" fmla="*/ 107548 w 390770"/>
              <a:gd name="connsiteY0" fmla="*/ 0 h 543677"/>
              <a:gd name="connsiteX1" fmla="*/ 202350 w 390770"/>
              <a:gd name="connsiteY1" fmla="*/ 210667 h 543677"/>
              <a:gd name="connsiteX2" fmla="*/ 390770 w 390770"/>
              <a:gd name="connsiteY2" fmla="*/ 543677 h 543677"/>
              <a:gd name="connsiteX3" fmla="*/ 229061 w 390770"/>
              <a:gd name="connsiteY3" fmla="*/ 431620 h 543677"/>
              <a:gd name="connsiteX4" fmla="*/ 141120 w 390770"/>
              <a:gd name="connsiteY4" fmla="*/ 331911 h 543677"/>
              <a:gd name="connsiteX5" fmla="*/ 36553 w 390770"/>
              <a:gd name="connsiteY5" fmla="*/ 132699 h 543677"/>
              <a:gd name="connsiteX6" fmla="*/ 0 w 390770"/>
              <a:gd name="connsiteY6" fmla="*/ 53800 h 543677"/>
              <a:gd name="connsiteX7" fmla="*/ 107548 w 390770"/>
              <a:gd name="connsiteY7" fmla="*/ 0 h 543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770" h="543677">
                <a:moveTo>
                  <a:pt x="107548" y="0"/>
                </a:moveTo>
                <a:lnTo>
                  <a:pt x="202350" y="210667"/>
                </a:lnTo>
                <a:cubicBezTo>
                  <a:pt x="261982" y="342837"/>
                  <a:pt x="331138" y="436907"/>
                  <a:pt x="390770" y="543677"/>
                </a:cubicBezTo>
                <a:cubicBezTo>
                  <a:pt x="340042" y="503150"/>
                  <a:pt x="279789" y="472147"/>
                  <a:pt x="229061" y="431620"/>
                </a:cubicBezTo>
                <a:lnTo>
                  <a:pt x="141120" y="331911"/>
                </a:lnTo>
                <a:lnTo>
                  <a:pt x="36553" y="132699"/>
                </a:lnTo>
                <a:lnTo>
                  <a:pt x="0" y="53800"/>
                </a:lnTo>
                <a:lnTo>
                  <a:pt x="107548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24" y="1921023"/>
            <a:ext cx="2883408" cy="3121152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6233337" y="2033195"/>
            <a:ext cx="1087242" cy="1016598"/>
          </a:xfrm>
          <a:custGeom>
            <a:avLst/>
            <a:gdLst>
              <a:gd name="connsiteX0" fmla="*/ 258184 w 1075765"/>
              <a:gd name="connsiteY0" fmla="*/ 1000461 h 1016598"/>
              <a:gd name="connsiteX1" fmla="*/ 145228 w 1075765"/>
              <a:gd name="connsiteY1" fmla="*/ 720763 h 1016598"/>
              <a:gd name="connsiteX2" fmla="*/ 0 w 1075765"/>
              <a:gd name="connsiteY2" fmla="*/ 478716 h 1016598"/>
              <a:gd name="connsiteX3" fmla="*/ 559398 w 1075765"/>
              <a:gd name="connsiteY3" fmla="*/ 134471 h 1016598"/>
              <a:gd name="connsiteX4" fmla="*/ 935915 w 1075765"/>
              <a:gd name="connsiteY4" fmla="*/ 0 h 1016598"/>
              <a:gd name="connsiteX5" fmla="*/ 1075765 w 1075765"/>
              <a:gd name="connsiteY5" fmla="*/ 225911 h 1016598"/>
              <a:gd name="connsiteX6" fmla="*/ 828339 w 1075765"/>
              <a:gd name="connsiteY6" fmla="*/ 462579 h 1016598"/>
              <a:gd name="connsiteX7" fmla="*/ 597050 w 1075765"/>
              <a:gd name="connsiteY7" fmla="*/ 742278 h 1016598"/>
              <a:gd name="connsiteX8" fmla="*/ 494852 w 1075765"/>
              <a:gd name="connsiteY8" fmla="*/ 1016598 h 1016598"/>
              <a:gd name="connsiteX9" fmla="*/ 435685 w 1075765"/>
              <a:gd name="connsiteY9" fmla="*/ 989704 h 1016598"/>
              <a:gd name="connsiteX10" fmla="*/ 333487 w 1075765"/>
              <a:gd name="connsiteY10" fmla="*/ 995083 h 1016598"/>
              <a:gd name="connsiteX11" fmla="*/ 258184 w 1075765"/>
              <a:gd name="connsiteY11" fmla="*/ 1000461 h 1016598"/>
              <a:gd name="connsiteX0" fmla="*/ 269661 w 1087242"/>
              <a:gd name="connsiteY0" fmla="*/ 1000461 h 1016598"/>
              <a:gd name="connsiteX1" fmla="*/ 156705 w 1087242"/>
              <a:gd name="connsiteY1" fmla="*/ 720763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7549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52053 w 1087242"/>
              <a:gd name="connsiteY10" fmla="*/ 995083 h 1016598"/>
              <a:gd name="connsiteX11" fmla="*/ 269661 w 1087242"/>
              <a:gd name="connsiteY11" fmla="*/ 1007549 h 101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87242" h="1016598">
                <a:moveTo>
                  <a:pt x="269661" y="1007549"/>
                </a:moveTo>
                <a:lnTo>
                  <a:pt x="154832" y="729351"/>
                </a:lnTo>
                <a:lnTo>
                  <a:pt x="0" y="490193"/>
                </a:lnTo>
                <a:lnTo>
                  <a:pt x="570875" y="134471"/>
                </a:lnTo>
                <a:lnTo>
                  <a:pt x="947392" y="0"/>
                </a:lnTo>
                <a:lnTo>
                  <a:pt x="1087242" y="225911"/>
                </a:lnTo>
                <a:cubicBezTo>
                  <a:pt x="1004767" y="304800"/>
                  <a:pt x="918466" y="376038"/>
                  <a:pt x="839816" y="462579"/>
                </a:cubicBezTo>
                <a:cubicBezTo>
                  <a:pt x="735938" y="567289"/>
                  <a:pt x="685623" y="629915"/>
                  <a:pt x="608527" y="742278"/>
                </a:cubicBezTo>
                <a:cubicBezTo>
                  <a:pt x="559157" y="845196"/>
                  <a:pt x="540395" y="925158"/>
                  <a:pt x="506329" y="1016598"/>
                </a:cubicBezTo>
                <a:lnTo>
                  <a:pt x="447162" y="993530"/>
                </a:lnTo>
                <a:lnTo>
                  <a:pt x="352053" y="995083"/>
                </a:lnTo>
                <a:lnTo>
                  <a:pt x="269661" y="1007549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rot="21275586" flipH="1">
            <a:off x="8017843" y="1964142"/>
            <a:ext cx="1082525" cy="1067054"/>
          </a:xfrm>
          <a:custGeom>
            <a:avLst/>
            <a:gdLst>
              <a:gd name="connsiteX0" fmla="*/ 258184 w 1075765"/>
              <a:gd name="connsiteY0" fmla="*/ 1000461 h 1016598"/>
              <a:gd name="connsiteX1" fmla="*/ 145228 w 1075765"/>
              <a:gd name="connsiteY1" fmla="*/ 720763 h 1016598"/>
              <a:gd name="connsiteX2" fmla="*/ 0 w 1075765"/>
              <a:gd name="connsiteY2" fmla="*/ 478716 h 1016598"/>
              <a:gd name="connsiteX3" fmla="*/ 559398 w 1075765"/>
              <a:gd name="connsiteY3" fmla="*/ 134471 h 1016598"/>
              <a:gd name="connsiteX4" fmla="*/ 935915 w 1075765"/>
              <a:gd name="connsiteY4" fmla="*/ 0 h 1016598"/>
              <a:gd name="connsiteX5" fmla="*/ 1075765 w 1075765"/>
              <a:gd name="connsiteY5" fmla="*/ 225911 h 1016598"/>
              <a:gd name="connsiteX6" fmla="*/ 828339 w 1075765"/>
              <a:gd name="connsiteY6" fmla="*/ 462579 h 1016598"/>
              <a:gd name="connsiteX7" fmla="*/ 597050 w 1075765"/>
              <a:gd name="connsiteY7" fmla="*/ 742278 h 1016598"/>
              <a:gd name="connsiteX8" fmla="*/ 494852 w 1075765"/>
              <a:gd name="connsiteY8" fmla="*/ 1016598 h 1016598"/>
              <a:gd name="connsiteX9" fmla="*/ 435685 w 1075765"/>
              <a:gd name="connsiteY9" fmla="*/ 989704 h 1016598"/>
              <a:gd name="connsiteX10" fmla="*/ 333487 w 1075765"/>
              <a:gd name="connsiteY10" fmla="*/ 995083 h 1016598"/>
              <a:gd name="connsiteX11" fmla="*/ 258184 w 1075765"/>
              <a:gd name="connsiteY11" fmla="*/ 1000461 h 1016598"/>
              <a:gd name="connsiteX0" fmla="*/ 269661 w 1087242"/>
              <a:gd name="connsiteY0" fmla="*/ 1000461 h 1016598"/>
              <a:gd name="connsiteX1" fmla="*/ 156705 w 1087242"/>
              <a:gd name="connsiteY1" fmla="*/ 720763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7549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52053 w 1087242"/>
              <a:gd name="connsiteY10" fmla="*/ 995083 h 1016598"/>
              <a:gd name="connsiteX11" fmla="*/ 269661 w 1087242"/>
              <a:gd name="connsiteY11" fmla="*/ 1007549 h 1016598"/>
              <a:gd name="connsiteX0" fmla="*/ 269661 w 1087242"/>
              <a:gd name="connsiteY0" fmla="*/ 1007549 h 1007549"/>
              <a:gd name="connsiteX1" fmla="*/ 154832 w 1087242"/>
              <a:gd name="connsiteY1" fmla="*/ 729351 h 1007549"/>
              <a:gd name="connsiteX2" fmla="*/ 0 w 1087242"/>
              <a:gd name="connsiteY2" fmla="*/ 490193 h 1007549"/>
              <a:gd name="connsiteX3" fmla="*/ 570875 w 1087242"/>
              <a:gd name="connsiteY3" fmla="*/ 134471 h 1007549"/>
              <a:gd name="connsiteX4" fmla="*/ 947392 w 1087242"/>
              <a:gd name="connsiteY4" fmla="*/ 0 h 1007549"/>
              <a:gd name="connsiteX5" fmla="*/ 1087242 w 1087242"/>
              <a:gd name="connsiteY5" fmla="*/ 225911 h 1007549"/>
              <a:gd name="connsiteX6" fmla="*/ 839816 w 1087242"/>
              <a:gd name="connsiteY6" fmla="*/ 462579 h 1007549"/>
              <a:gd name="connsiteX7" fmla="*/ 608527 w 1087242"/>
              <a:gd name="connsiteY7" fmla="*/ 742278 h 1007549"/>
              <a:gd name="connsiteX8" fmla="*/ 607824 w 1087242"/>
              <a:gd name="connsiteY8" fmla="*/ 996327 h 1007549"/>
              <a:gd name="connsiteX9" fmla="*/ 447162 w 1087242"/>
              <a:gd name="connsiteY9" fmla="*/ 993530 h 1007549"/>
              <a:gd name="connsiteX10" fmla="*/ 352053 w 1087242"/>
              <a:gd name="connsiteY10" fmla="*/ 995083 h 1007549"/>
              <a:gd name="connsiteX11" fmla="*/ 269661 w 1087242"/>
              <a:gd name="connsiteY11" fmla="*/ 1007549 h 1007549"/>
              <a:gd name="connsiteX0" fmla="*/ 269661 w 1087242"/>
              <a:gd name="connsiteY0" fmla="*/ 1007549 h 1007549"/>
              <a:gd name="connsiteX1" fmla="*/ 154832 w 1087242"/>
              <a:gd name="connsiteY1" fmla="*/ 729351 h 1007549"/>
              <a:gd name="connsiteX2" fmla="*/ 0 w 1087242"/>
              <a:gd name="connsiteY2" fmla="*/ 490193 h 1007549"/>
              <a:gd name="connsiteX3" fmla="*/ 570875 w 1087242"/>
              <a:gd name="connsiteY3" fmla="*/ 134471 h 1007549"/>
              <a:gd name="connsiteX4" fmla="*/ 947392 w 1087242"/>
              <a:gd name="connsiteY4" fmla="*/ 0 h 1007549"/>
              <a:gd name="connsiteX5" fmla="*/ 1087242 w 1087242"/>
              <a:gd name="connsiteY5" fmla="*/ 225911 h 1007549"/>
              <a:gd name="connsiteX6" fmla="*/ 839816 w 1087242"/>
              <a:gd name="connsiteY6" fmla="*/ 462579 h 1007549"/>
              <a:gd name="connsiteX7" fmla="*/ 702620 w 1087242"/>
              <a:gd name="connsiteY7" fmla="*/ 719148 h 1007549"/>
              <a:gd name="connsiteX8" fmla="*/ 607824 w 1087242"/>
              <a:gd name="connsiteY8" fmla="*/ 996327 h 1007549"/>
              <a:gd name="connsiteX9" fmla="*/ 447162 w 1087242"/>
              <a:gd name="connsiteY9" fmla="*/ 993530 h 1007549"/>
              <a:gd name="connsiteX10" fmla="*/ 352053 w 1087242"/>
              <a:gd name="connsiteY10" fmla="*/ 995083 h 1007549"/>
              <a:gd name="connsiteX11" fmla="*/ 269661 w 1087242"/>
              <a:gd name="connsiteY11" fmla="*/ 1007549 h 1007549"/>
              <a:gd name="connsiteX0" fmla="*/ 269661 w 1087242"/>
              <a:gd name="connsiteY0" fmla="*/ 1007549 h 1007549"/>
              <a:gd name="connsiteX1" fmla="*/ 154832 w 1087242"/>
              <a:gd name="connsiteY1" fmla="*/ 729351 h 1007549"/>
              <a:gd name="connsiteX2" fmla="*/ 0 w 1087242"/>
              <a:gd name="connsiteY2" fmla="*/ 490193 h 1007549"/>
              <a:gd name="connsiteX3" fmla="*/ 570875 w 1087242"/>
              <a:gd name="connsiteY3" fmla="*/ 134471 h 1007549"/>
              <a:gd name="connsiteX4" fmla="*/ 947392 w 1087242"/>
              <a:gd name="connsiteY4" fmla="*/ 0 h 1007549"/>
              <a:gd name="connsiteX5" fmla="*/ 1087242 w 1087242"/>
              <a:gd name="connsiteY5" fmla="*/ 225911 h 1007549"/>
              <a:gd name="connsiteX6" fmla="*/ 889299 w 1087242"/>
              <a:gd name="connsiteY6" fmla="*/ 457904 h 1007549"/>
              <a:gd name="connsiteX7" fmla="*/ 702620 w 1087242"/>
              <a:gd name="connsiteY7" fmla="*/ 719148 h 1007549"/>
              <a:gd name="connsiteX8" fmla="*/ 607824 w 1087242"/>
              <a:gd name="connsiteY8" fmla="*/ 996327 h 1007549"/>
              <a:gd name="connsiteX9" fmla="*/ 447162 w 1087242"/>
              <a:gd name="connsiteY9" fmla="*/ 993530 h 1007549"/>
              <a:gd name="connsiteX10" fmla="*/ 352053 w 1087242"/>
              <a:gd name="connsiteY10" fmla="*/ 995083 h 1007549"/>
              <a:gd name="connsiteX11" fmla="*/ 269661 w 1087242"/>
              <a:gd name="connsiteY11" fmla="*/ 1007549 h 1007549"/>
              <a:gd name="connsiteX0" fmla="*/ 269661 w 1087242"/>
              <a:gd name="connsiteY0" fmla="*/ 1013081 h 1013081"/>
              <a:gd name="connsiteX1" fmla="*/ 154832 w 1087242"/>
              <a:gd name="connsiteY1" fmla="*/ 734883 h 1013081"/>
              <a:gd name="connsiteX2" fmla="*/ 0 w 1087242"/>
              <a:gd name="connsiteY2" fmla="*/ 495725 h 1013081"/>
              <a:gd name="connsiteX3" fmla="*/ 570875 w 1087242"/>
              <a:gd name="connsiteY3" fmla="*/ 140003 h 1013081"/>
              <a:gd name="connsiteX4" fmla="*/ 968264 w 1087242"/>
              <a:gd name="connsiteY4" fmla="*/ 0 h 1013081"/>
              <a:gd name="connsiteX5" fmla="*/ 1087242 w 1087242"/>
              <a:gd name="connsiteY5" fmla="*/ 231443 h 1013081"/>
              <a:gd name="connsiteX6" fmla="*/ 889299 w 1087242"/>
              <a:gd name="connsiteY6" fmla="*/ 463436 h 1013081"/>
              <a:gd name="connsiteX7" fmla="*/ 702620 w 1087242"/>
              <a:gd name="connsiteY7" fmla="*/ 724680 h 1013081"/>
              <a:gd name="connsiteX8" fmla="*/ 607824 w 1087242"/>
              <a:gd name="connsiteY8" fmla="*/ 1001859 h 1013081"/>
              <a:gd name="connsiteX9" fmla="*/ 447162 w 1087242"/>
              <a:gd name="connsiteY9" fmla="*/ 999062 h 1013081"/>
              <a:gd name="connsiteX10" fmla="*/ 352053 w 1087242"/>
              <a:gd name="connsiteY10" fmla="*/ 1000615 h 1013081"/>
              <a:gd name="connsiteX11" fmla="*/ 269661 w 1087242"/>
              <a:gd name="connsiteY11" fmla="*/ 1013081 h 1013081"/>
              <a:gd name="connsiteX0" fmla="*/ 269661 w 1087242"/>
              <a:gd name="connsiteY0" fmla="*/ 1013081 h 1013081"/>
              <a:gd name="connsiteX1" fmla="*/ 154832 w 1087242"/>
              <a:gd name="connsiteY1" fmla="*/ 734883 h 1013081"/>
              <a:gd name="connsiteX2" fmla="*/ 0 w 1087242"/>
              <a:gd name="connsiteY2" fmla="*/ 495725 h 1013081"/>
              <a:gd name="connsiteX3" fmla="*/ 570875 w 1087242"/>
              <a:gd name="connsiteY3" fmla="*/ 140003 h 1013081"/>
              <a:gd name="connsiteX4" fmla="*/ 968264 w 1087242"/>
              <a:gd name="connsiteY4" fmla="*/ 0 h 1013081"/>
              <a:gd name="connsiteX5" fmla="*/ 1087242 w 1087242"/>
              <a:gd name="connsiteY5" fmla="*/ 231443 h 1013081"/>
              <a:gd name="connsiteX6" fmla="*/ 889299 w 1087242"/>
              <a:gd name="connsiteY6" fmla="*/ 463436 h 1013081"/>
              <a:gd name="connsiteX7" fmla="*/ 702620 w 1087242"/>
              <a:gd name="connsiteY7" fmla="*/ 724680 h 1013081"/>
              <a:gd name="connsiteX8" fmla="*/ 607824 w 1087242"/>
              <a:gd name="connsiteY8" fmla="*/ 1001859 h 1013081"/>
              <a:gd name="connsiteX9" fmla="*/ 447162 w 1087242"/>
              <a:gd name="connsiteY9" fmla="*/ 999062 h 1013081"/>
              <a:gd name="connsiteX10" fmla="*/ 352053 w 1087242"/>
              <a:gd name="connsiteY10" fmla="*/ 1000615 h 1013081"/>
              <a:gd name="connsiteX11" fmla="*/ 269661 w 1087242"/>
              <a:gd name="connsiteY11" fmla="*/ 1013081 h 1013081"/>
              <a:gd name="connsiteX0" fmla="*/ 269661 w 1084377"/>
              <a:gd name="connsiteY0" fmla="*/ 1013081 h 1013081"/>
              <a:gd name="connsiteX1" fmla="*/ 154832 w 1084377"/>
              <a:gd name="connsiteY1" fmla="*/ 734883 h 1013081"/>
              <a:gd name="connsiteX2" fmla="*/ 0 w 1084377"/>
              <a:gd name="connsiteY2" fmla="*/ 495725 h 1013081"/>
              <a:gd name="connsiteX3" fmla="*/ 570875 w 1084377"/>
              <a:gd name="connsiteY3" fmla="*/ 140003 h 1013081"/>
              <a:gd name="connsiteX4" fmla="*/ 968264 w 1084377"/>
              <a:gd name="connsiteY4" fmla="*/ 0 h 1013081"/>
              <a:gd name="connsiteX5" fmla="*/ 1084377 w 1084377"/>
              <a:gd name="connsiteY5" fmla="*/ 238833 h 1013081"/>
              <a:gd name="connsiteX6" fmla="*/ 889299 w 1084377"/>
              <a:gd name="connsiteY6" fmla="*/ 463436 h 1013081"/>
              <a:gd name="connsiteX7" fmla="*/ 702620 w 1084377"/>
              <a:gd name="connsiteY7" fmla="*/ 724680 h 1013081"/>
              <a:gd name="connsiteX8" fmla="*/ 607824 w 1084377"/>
              <a:gd name="connsiteY8" fmla="*/ 1001859 h 1013081"/>
              <a:gd name="connsiteX9" fmla="*/ 447162 w 1084377"/>
              <a:gd name="connsiteY9" fmla="*/ 999062 h 1013081"/>
              <a:gd name="connsiteX10" fmla="*/ 352053 w 1084377"/>
              <a:gd name="connsiteY10" fmla="*/ 1000615 h 1013081"/>
              <a:gd name="connsiteX11" fmla="*/ 269661 w 1084377"/>
              <a:gd name="connsiteY11" fmla="*/ 1013081 h 1013081"/>
              <a:gd name="connsiteX0" fmla="*/ 269661 w 1084377"/>
              <a:gd name="connsiteY0" fmla="*/ 1013081 h 1013081"/>
              <a:gd name="connsiteX1" fmla="*/ 154832 w 1084377"/>
              <a:gd name="connsiteY1" fmla="*/ 734883 h 1013081"/>
              <a:gd name="connsiteX2" fmla="*/ 0 w 1084377"/>
              <a:gd name="connsiteY2" fmla="*/ 495725 h 1013081"/>
              <a:gd name="connsiteX3" fmla="*/ 570875 w 1084377"/>
              <a:gd name="connsiteY3" fmla="*/ 140003 h 1013081"/>
              <a:gd name="connsiteX4" fmla="*/ 968264 w 1084377"/>
              <a:gd name="connsiteY4" fmla="*/ 0 h 1013081"/>
              <a:gd name="connsiteX5" fmla="*/ 1084377 w 1084377"/>
              <a:gd name="connsiteY5" fmla="*/ 238833 h 1013081"/>
              <a:gd name="connsiteX6" fmla="*/ 889299 w 1084377"/>
              <a:gd name="connsiteY6" fmla="*/ 463436 h 1013081"/>
              <a:gd name="connsiteX7" fmla="*/ 702620 w 1084377"/>
              <a:gd name="connsiteY7" fmla="*/ 724680 h 1013081"/>
              <a:gd name="connsiteX8" fmla="*/ 607824 w 1084377"/>
              <a:gd name="connsiteY8" fmla="*/ 1001859 h 1013081"/>
              <a:gd name="connsiteX9" fmla="*/ 521050 w 1084377"/>
              <a:gd name="connsiteY9" fmla="*/ 988520 h 1013081"/>
              <a:gd name="connsiteX10" fmla="*/ 352053 w 1084377"/>
              <a:gd name="connsiteY10" fmla="*/ 1000615 h 1013081"/>
              <a:gd name="connsiteX11" fmla="*/ 269661 w 1084377"/>
              <a:gd name="connsiteY11" fmla="*/ 1013081 h 1013081"/>
              <a:gd name="connsiteX0" fmla="*/ 338966 w 1084377"/>
              <a:gd name="connsiteY0" fmla="*/ 1067054 h 1067054"/>
              <a:gd name="connsiteX1" fmla="*/ 154832 w 1084377"/>
              <a:gd name="connsiteY1" fmla="*/ 734883 h 1067054"/>
              <a:gd name="connsiteX2" fmla="*/ 0 w 1084377"/>
              <a:gd name="connsiteY2" fmla="*/ 495725 h 1067054"/>
              <a:gd name="connsiteX3" fmla="*/ 570875 w 1084377"/>
              <a:gd name="connsiteY3" fmla="*/ 140003 h 1067054"/>
              <a:gd name="connsiteX4" fmla="*/ 968264 w 1084377"/>
              <a:gd name="connsiteY4" fmla="*/ 0 h 1067054"/>
              <a:gd name="connsiteX5" fmla="*/ 1084377 w 1084377"/>
              <a:gd name="connsiteY5" fmla="*/ 238833 h 1067054"/>
              <a:gd name="connsiteX6" fmla="*/ 889299 w 1084377"/>
              <a:gd name="connsiteY6" fmla="*/ 463436 h 1067054"/>
              <a:gd name="connsiteX7" fmla="*/ 702620 w 1084377"/>
              <a:gd name="connsiteY7" fmla="*/ 724680 h 1067054"/>
              <a:gd name="connsiteX8" fmla="*/ 607824 w 1084377"/>
              <a:gd name="connsiteY8" fmla="*/ 1001859 h 1067054"/>
              <a:gd name="connsiteX9" fmla="*/ 521050 w 1084377"/>
              <a:gd name="connsiteY9" fmla="*/ 988520 h 1067054"/>
              <a:gd name="connsiteX10" fmla="*/ 352053 w 1084377"/>
              <a:gd name="connsiteY10" fmla="*/ 1000615 h 1067054"/>
              <a:gd name="connsiteX11" fmla="*/ 338966 w 1084377"/>
              <a:gd name="connsiteY11" fmla="*/ 1067054 h 1067054"/>
              <a:gd name="connsiteX0" fmla="*/ 338966 w 1084377"/>
              <a:gd name="connsiteY0" fmla="*/ 1067054 h 1067054"/>
              <a:gd name="connsiteX1" fmla="*/ 154832 w 1084377"/>
              <a:gd name="connsiteY1" fmla="*/ 734883 h 1067054"/>
              <a:gd name="connsiteX2" fmla="*/ 0 w 1084377"/>
              <a:gd name="connsiteY2" fmla="*/ 495725 h 1067054"/>
              <a:gd name="connsiteX3" fmla="*/ 570875 w 1084377"/>
              <a:gd name="connsiteY3" fmla="*/ 140003 h 1067054"/>
              <a:gd name="connsiteX4" fmla="*/ 968264 w 1084377"/>
              <a:gd name="connsiteY4" fmla="*/ 0 h 1067054"/>
              <a:gd name="connsiteX5" fmla="*/ 1084377 w 1084377"/>
              <a:gd name="connsiteY5" fmla="*/ 238833 h 1067054"/>
              <a:gd name="connsiteX6" fmla="*/ 889299 w 1084377"/>
              <a:gd name="connsiteY6" fmla="*/ 463436 h 1067054"/>
              <a:gd name="connsiteX7" fmla="*/ 702620 w 1084377"/>
              <a:gd name="connsiteY7" fmla="*/ 724680 h 1067054"/>
              <a:gd name="connsiteX8" fmla="*/ 607824 w 1084377"/>
              <a:gd name="connsiteY8" fmla="*/ 1001859 h 1067054"/>
              <a:gd name="connsiteX9" fmla="*/ 521050 w 1084377"/>
              <a:gd name="connsiteY9" fmla="*/ 988520 h 1067054"/>
              <a:gd name="connsiteX10" fmla="*/ 404880 w 1084377"/>
              <a:gd name="connsiteY10" fmla="*/ 1031223 h 1067054"/>
              <a:gd name="connsiteX11" fmla="*/ 338966 w 1084377"/>
              <a:gd name="connsiteY11" fmla="*/ 1067054 h 106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84377" h="1067054">
                <a:moveTo>
                  <a:pt x="338966" y="1067054"/>
                </a:moveTo>
                <a:lnTo>
                  <a:pt x="154832" y="734883"/>
                </a:lnTo>
                <a:lnTo>
                  <a:pt x="0" y="495725"/>
                </a:lnTo>
                <a:lnTo>
                  <a:pt x="570875" y="140003"/>
                </a:lnTo>
                <a:lnTo>
                  <a:pt x="968264" y="0"/>
                </a:lnTo>
                <a:cubicBezTo>
                  <a:pt x="998992" y="95792"/>
                  <a:pt x="1044718" y="161685"/>
                  <a:pt x="1084377" y="238833"/>
                </a:cubicBezTo>
                <a:cubicBezTo>
                  <a:pt x="1001902" y="317722"/>
                  <a:pt x="967949" y="376895"/>
                  <a:pt x="889299" y="463436"/>
                </a:cubicBezTo>
                <a:cubicBezTo>
                  <a:pt x="785421" y="568146"/>
                  <a:pt x="779716" y="612317"/>
                  <a:pt x="702620" y="724680"/>
                </a:cubicBezTo>
                <a:cubicBezTo>
                  <a:pt x="653250" y="827598"/>
                  <a:pt x="641890" y="910419"/>
                  <a:pt x="607824" y="1001859"/>
                </a:cubicBezTo>
                <a:lnTo>
                  <a:pt x="521050" y="988520"/>
                </a:lnTo>
                <a:lnTo>
                  <a:pt x="404880" y="1031223"/>
                </a:lnTo>
                <a:lnTo>
                  <a:pt x="338966" y="1067054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043650" y="3244334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Hoodie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043650" y="3244334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Hoodie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188763" y="324884"/>
            <a:ext cx="404895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Start Creating </a:t>
            </a:r>
            <a:r>
              <a:rPr lang="en-US" b="1" dirty="0" smtClean="0">
                <a:solidFill>
                  <a:schemeClr val="tx1"/>
                </a:solidFill>
              </a:rPr>
              <a:t>your design here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-Volleyball Jersey Front- 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  <p:pic>
        <p:nvPicPr>
          <p:cNvPr id="17" name="Picture 16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15418" y="5910943"/>
            <a:ext cx="3169053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Select a design or create your design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375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778" y="1162866"/>
            <a:ext cx="2883408" cy="3121152"/>
          </a:xfrm>
          <a:prstGeom prst="rect">
            <a:avLst/>
          </a:prstGeom>
        </p:spPr>
      </p:pic>
      <p:sp>
        <p:nvSpPr>
          <p:cNvPr id="52" name="Freeform 51"/>
          <p:cNvSpPr/>
          <p:nvPr/>
        </p:nvSpPr>
        <p:spPr>
          <a:xfrm>
            <a:off x="3355981" y="1224198"/>
            <a:ext cx="2833577" cy="2886640"/>
          </a:xfrm>
          <a:custGeom>
            <a:avLst/>
            <a:gdLst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49795 w 2833577"/>
              <a:gd name="connsiteY7" fmla="*/ 1653362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64735 w 2833577"/>
              <a:gd name="connsiteY7" fmla="*/ 1733106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75815"/>
              <a:gd name="connsiteX1" fmla="*/ 558209 w 2833577"/>
              <a:gd name="connsiteY1" fmla="*/ 170121 h 2875815"/>
              <a:gd name="connsiteX2" fmla="*/ 0 w 2833577"/>
              <a:gd name="connsiteY2" fmla="*/ 515679 h 2875815"/>
              <a:gd name="connsiteX3" fmla="*/ 255181 w 2833577"/>
              <a:gd name="connsiteY3" fmla="*/ 1031358 h 2875815"/>
              <a:gd name="connsiteX4" fmla="*/ 526312 w 2833577"/>
              <a:gd name="connsiteY4" fmla="*/ 1073888 h 2875815"/>
              <a:gd name="connsiteX5" fmla="*/ 430619 w 2833577"/>
              <a:gd name="connsiteY5" fmla="*/ 2806995 h 2875815"/>
              <a:gd name="connsiteX6" fmla="*/ 2440172 w 2833577"/>
              <a:gd name="connsiteY6" fmla="*/ 2828260 h 2875815"/>
              <a:gd name="connsiteX7" fmla="*/ 2291316 w 2833577"/>
              <a:gd name="connsiteY7" fmla="*/ 1749055 h 2875815"/>
              <a:gd name="connsiteX8" fmla="*/ 2307265 w 2833577"/>
              <a:gd name="connsiteY8" fmla="*/ 967562 h 2875815"/>
              <a:gd name="connsiteX9" fmla="*/ 2578395 w 2833577"/>
              <a:gd name="connsiteY9" fmla="*/ 994144 h 2875815"/>
              <a:gd name="connsiteX10" fmla="*/ 2833577 w 2833577"/>
              <a:gd name="connsiteY10" fmla="*/ 404037 h 2875815"/>
              <a:gd name="connsiteX11" fmla="*/ 2211572 w 2833577"/>
              <a:gd name="connsiteY11" fmla="*/ 85060 h 2875815"/>
              <a:gd name="connsiteX12" fmla="*/ 1850065 w 2833577"/>
              <a:gd name="connsiteY12" fmla="*/ 0 h 2875815"/>
              <a:gd name="connsiteX13" fmla="*/ 1424763 w 2833577"/>
              <a:gd name="connsiteY13" fmla="*/ 531628 h 2875815"/>
              <a:gd name="connsiteX14" fmla="*/ 956930 w 2833577"/>
              <a:gd name="connsiteY14" fmla="*/ 21265 h 2875815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33577" h="2886640">
                <a:moveTo>
                  <a:pt x="956930" y="21265"/>
                </a:moveTo>
                <a:cubicBezTo>
                  <a:pt x="824023" y="70884"/>
                  <a:pt x="733646" y="109869"/>
                  <a:pt x="558209" y="170121"/>
                </a:cubicBezTo>
                <a:lnTo>
                  <a:pt x="0" y="515679"/>
                </a:lnTo>
                <a:cubicBezTo>
                  <a:pt x="170121" y="735419"/>
                  <a:pt x="202019" y="843515"/>
                  <a:pt x="255181" y="1031358"/>
                </a:cubicBezTo>
                <a:cubicBezTo>
                  <a:pt x="345558" y="1045535"/>
                  <a:pt x="489098" y="969334"/>
                  <a:pt x="526312" y="1073888"/>
                </a:cubicBezTo>
                <a:cubicBezTo>
                  <a:pt x="536945" y="1662222"/>
                  <a:pt x="584792" y="2197395"/>
                  <a:pt x="430619" y="2806995"/>
                </a:cubicBezTo>
                <a:cubicBezTo>
                  <a:pt x="914400" y="2861929"/>
                  <a:pt x="1254642" y="2943446"/>
                  <a:pt x="2440172" y="2828260"/>
                </a:cubicBezTo>
                <a:cubicBezTo>
                  <a:pt x="2390553" y="2468525"/>
                  <a:pt x="2293090" y="2427767"/>
                  <a:pt x="2291316" y="1749055"/>
                </a:cubicBezTo>
                <a:cubicBezTo>
                  <a:pt x="2296632" y="1488557"/>
                  <a:pt x="2286001" y="1244010"/>
                  <a:pt x="2307265" y="967562"/>
                </a:cubicBezTo>
                <a:lnTo>
                  <a:pt x="2578395" y="994144"/>
                </a:lnTo>
                <a:cubicBezTo>
                  <a:pt x="2663456" y="813390"/>
                  <a:pt x="2610293" y="797441"/>
                  <a:pt x="2833577" y="404037"/>
                </a:cubicBezTo>
                <a:lnTo>
                  <a:pt x="2211572" y="85060"/>
                </a:lnTo>
                <a:lnTo>
                  <a:pt x="1850065" y="0"/>
                </a:lnTo>
                <a:cubicBezTo>
                  <a:pt x="1809308" y="150627"/>
                  <a:pt x="1715386" y="444796"/>
                  <a:pt x="1424763" y="531628"/>
                </a:cubicBezTo>
                <a:cubicBezTo>
                  <a:pt x="1252870" y="451884"/>
                  <a:pt x="1134139" y="425301"/>
                  <a:pt x="956930" y="2126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手繪多邊形 13"/>
          <p:cNvSpPr/>
          <p:nvPr/>
        </p:nvSpPr>
        <p:spPr>
          <a:xfrm>
            <a:off x="3867324" y="1973532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51" name="手繪多邊形 13"/>
          <p:cNvSpPr/>
          <p:nvPr/>
        </p:nvSpPr>
        <p:spPr>
          <a:xfrm flipH="1">
            <a:off x="5316813" y="1973532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2238540" cy="1044639"/>
          </a:xfrm>
          <a:prstGeom prst="rect">
            <a:avLst/>
          </a:prstGeom>
          <a:solidFill>
            <a:schemeClr val="bg1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200" smtClean="0"/>
              <a:t>Paste </a:t>
            </a:r>
            <a:r>
              <a:rPr lang="en-US" altLang="zh-TW" sz="1200" dirty="0" smtClean="0"/>
              <a:t>your logo here</a:t>
            </a:r>
            <a:endParaRPr lang="zh-TW" altLang="en-US" sz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 in cm):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Your </a:t>
            </a:r>
            <a:r>
              <a:rPr lang="en-GB" altLang="zh-TW" sz="1200" dirty="0" err="1" smtClean="0">
                <a:latin typeface="Century Gothic" pitchFamily="34" charset="0"/>
                <a:ea typeface="華康中圓體" pitchFamily="49" charset="-120"/>
              </a:rPr>
              <a:t>qty</a:t>
            </a:r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 </a:t>
            </a: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</a:t>
            </a:r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1148803" y="105643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</a:t>
            </a:r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(Your design</a:t>
            </a:r>
            <a:r>
              <a:rPr lang="en-US" sz="3200" smtClean="0">
                <a:solidFill>
                  <a:srgbClr val="7F7F7F"/>
                </a:solidFill>
                <a:latin typeface="Century Gothic"/>
                <a:cs typeface="Century Gothic"/>
              </a:rPr>
              <a:t>) Front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</a:t>
            </a: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logo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Middle*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neck: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Logo Color: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*specify the color code in pantone</a:t>
            </a:r>
            <a:endParaRPr lang="en-US" altLang="zh-TW" sz="80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Your team name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4989129" y="2892531"/>
            <a:ext cx="1286283" cy="672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Chest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09806" y="2892531"/>
            <a:ext cx="2966711" cy="7938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2553199"/>
            <a:ext cx="2725149" cy="30106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9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398" y="1915512"/>
            <a:ext cx="2918503" cy="31591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18" y="1914486"/>
            <a:ext cx="2918503" cy="3159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8" y="1914486"/>
            <a:ext cx="2918503" cy="3159141"/>
          </a:xfrm>
          <a:prstGeom prst="rect">
            <a:avLst/>
          </a:prstGeom>
        </p:spPr>
      </p:pic>
      <p:sp>
        <p:nvSpPr>
          <p:cNvPr id="7" name="手繪多邊形 13"/>
          <p:cNvSpPr/>
          <p:nvPr/>
        </p:nvSpPr>
        <p:spPr>
          <a:xfrm>
            <a:off x="640273" y="2774622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8" name="手繪多邊形 13"/>
          <p:cNvSpPr/>
          <p:nvPr/>
        </p:nvSpPr>
        <p:spPr>
          <a:xfrm flipH="1">
            <a:off x="2094134" y="2774622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9" name="Freeform 8"/>
          <p:cNvSpPr/>
          <p:nvPr/>
        </p:nvSpPr>
        <p:spPr>
          <a:xfrm>
            <a:off x="3686430" y="2154623"/>
            <a:ext cx="335642" cy="540858"/>
          </a:xfrm>
          <a:custGeom>
            <a:avLst/>
            <a:gdLst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32296 w 350196"/>
              <a:gd name="connsiteY3" fmla="*/ 37354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30413 w 350196"/>
              <a:gd name="connsiteY4" fmla="*/ 1351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55426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17713 w 350196"/>
              <a:gd name="connsiteY5" fmla="*/ 138336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95128 w 359721"/>
              <a:gd name="connsiteY0" fmla="*/ 0 h 540858"/>
              <a:gd name="connsiteX1" fmla="*/ 171301 w 359721"/>
              <a:gd name="connsiteY1" fmla="*/ 207848 h 540858"/>
              <a:gd name="connsiteX2" fmla="*/ 359721 w 359721"/>
              <a:gd name="connsiteY2" fmla="*/ 540858 h 540858"/>
              <a:gd name="connsiteX3" fmla="*/ 198012 w 359721"/>
              <a:gd name="connsiteY3" fmla="*/ 428801 h 540858"/>
              <a:gd name="connsiteX4" fmla="*/ 110071 w 359721"/>
              <a:gd name="connsiteY4" fmla="*/ 329092 h 540858"/>
              <a:gd name="connsiteX5" fmla="*/ 27238 w 359721"/>
              <a:gd name="connsiteY5" fmla="*/ 138336 h 540858"/>
              <a:gd name="connsiteX6" fmla="*/ 0 w 359721"/>
              <a:gd name="connsiteY6" fmla="*/ 62257 h 540858"/>
              <a:gd name="connsiteX7" fmla="*/ 95128 w 359721"/>
              <a:gd name="connsiteY7" fmla="*/ 0 h 54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9721" h="540858">
                <a:moveTo>
                  <a:pt x="95128" y="0"/>
                </a:moveTo>
                <a:lnTo>
                  <a:pt x="171301" y="207848"/>
                </a:lnTo>
                <a:cubicBezTo>
                  <a:pt x="230933" y="340018"/>
                  <a:pt x="300089" y="434088"/>
                  <a:pt x="359721" y="540858"/>
                </a:cubicBezTo>
                <a:cubicBezTo>
                  <a:pt x="308993" y="500331"/>
                  <a:pt x="248740" y="469328"/>
                  <a:pt x="198012" y="428801"/>
                </a:cubicBezTo>
                <a:lnTo>
                  <a:pt x="110071" y="329092"/>
                </a:lnTo>
                <a:lnTo>
                  <a:pt x="27238" y="138336"/>
                </a:lnTo>
                <a:lnTo>
                  <a:pt x="0" y="62257"/>
                </a:lnTo>
                <a:lnTo>
                  <a:pt x="95128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 flipH="1">
            <a:off x="5201514" y="2083131"/>
            <a:ext cx="320356" cy="612350"/>
          </a:xfrm>
          <a:custGeom>
            <a:avLst/>
            <a:gdLst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32296 w 350196"/>
              <a:gd name="connsiteY3" fmla="*/ 37354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206226 w 350196"/>
              <a:gd name="connsiteY1" fmla="*/ 2840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71301 w 350196"/>
              <a:gd name="connsiteY1" fmla="*/ 220548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27238 w 350196"/>
              <a:gd name="connsiteY4" fmla="*/ 1478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00546 w 350196"/>
              <a:gd name="connsiteY3" fmla="*/ 329092 h 540858"/>
              <a:gd name="connsiteX4" fmla="*/ 30413 w 350196"/>
              <a:gd name="connsiteY4" fmla="*/ 135161 h 540858"/>
              <a:gd name="connsiteX5" fmla="*/ 0 w 350196"/>
              <a:gd name="connsiteY5" fmla="*/ 62257 h 540858"/>
              <a:gd name="connsiteX6" fmla="*/ 85603 w 350196"/>
              <a:gd name="connsiteY6" fmla="*/ 0 h 540858"/>
              <a:gd name="connsiteX0" fmla="*/ 85603 w 350196"/>
              <a:gd name="connsiteY0" fmla="*/ 0 h 540858"/>
              <a:gd name="connsiteX1" fmla="*/ 145901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55426 w 350196"/>
              <a:gd name="connsiteY1" fmla="*/ 211023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30413 w 350196"/>
              <a:gd name="connsiteY5" fmla="*/ 135161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85603 w 350196"/>
              <a:gd name="connsiteY0" fmla="*/ 0 h 540858"/>
              <a:gd name="connsiteX1" fmla="*/ 161776 w 350196"/>
              <a:gd name="connsiteY1" fmla="*/ 207848 h 540858"/>
              <a:gd name="connsiteX2" fmla="*/ 350196 w 350196"/>
              <a:gd name="connsiteY2" fmla="*/ 540858 h 540858"/>
              <a:gd name="connsiteX3" fmla="*/ 188487 w 350196"/>
              <a:gd name="connsiteY3" fmla="*/ 428801 h 540858"/>
              <a:gd name="connsiteX4" fmla="*/ 100546 w 350196"/>
              <a:gd name="connsiteY4" fmla="*/ 329092 h 540858"/>
              <a:gd name="connsiteX5" fmla="*/ 17713 w 350196"/>
              <a:gd name="connsiteY5" fmla="*/ 138336 h 540858"/>
              <a:gd name="connsiteX6" fmla="*/ 0 w 350196"/>
              <a:gd name="connsiteY6" fmla="*/ 62257 h 540858"/>
              <a:gd name="connsiteX7" fmla="*/ 85603 w 350196"/>
              <a:gd name="connsiteY7" fmla="*/ 0 h 540858"/>
              <a:gd name="connsiteX0" fmla="*/ 95128 w 359721"/>
              <a:gd name="connsiteY0" fmla="*/ 0 h 540858"/>
              <a:gd name="connsiteX1" fmla="*/ 171301 w 359721"/>
              <a:gd name="connsiteY1" fmla="*/ 207848 h 540858"/>
              <a:gd name="connsiteX2" fmla="*/ 359721 w 359721"/>
              <a:gd name="connsiteY2" fmla="*/ 540858 h 540858"/>
              <a:gd name="connsiteX3" fmla="*/ 198012 w 359721"/>
              <a:gd name="connsiteY3" fmla="*/ 428801 h 540858"/>
              <a:gd name="connsiteX4" fmla="*/ 110071 w 359721"/>
              <a:gd name="connsiteY4" fmla="*/ 329092 h 540858"/>
              <a:gd name="connsiteX5" fmla="*/ 27238 w 359721"/>
              <a:gd name="connsiteY5" fmla="*/ 138336 h 540858"/>
              <a:gd name="connsiteX6" fmla="*/ 0 w 359721"/>
              <a:gd name="connsiteY6" fmla="*/ 62257 h 540858"/>
              <a:gd name="connsiteX7" fmla="*/ 95128 w 359721"/>
              <a:gd name="connsiteY7" fmla="*/ 0 h 540858"/>
              <a:gd name="connsiteX0" fmla="*/ 126177 w 390770"/>
              <a:gd name="connsiteY0" fmla="*/ 0 h 540858"/>
              <a:gd name="connsiteX1" fmla="*/ 202350 w 390770"/>
              <a:gd name="connsiteY1" fmla="*/ 207848 h 540858"/>
              <a:gd name="connsiteX2" fmla="*/ 390770 w 390770"/>
              <a:gd name="connsiteY2" fmla="*/ 540858 h 540858"/>
              <a:gd name="connsiteX3" fmla="*/ 229061 w 390770"/>
              <a:gd name="connsiteY3" fmla="*/ 428801 h 540858"/>
              <a:gd name="connsiteX4" fmla="*/ 141120 w 390770"/>
              <a:gd name="connsiteY4" fmla="*/ 329092 h 540858"/>
              <a:gd name="connsiteX5" fmla="*/ 58287 w 390770"/>
              <a:gd name="connsiteY5" fmla="*/ 138336 h 540858"/>
              <a:gd name="connsiteX6" fmla="*/ 0 w 390770"/>
              <a:gd name="connsiteY6" fmla="*/ 50981 h 540858"/>
              <a:gd name="connsiteX7" fmla="*/ 126177 w 390770"/>
              <a:gd name="connsiteY7" fmla="*/ 0 h 540858"/>
              <a:gd name="connsiteX0" fmla="*/ 107548 w 390770"/>
              <a:gd name="connsiteY0" fmla="*/ 0 h 543677"/>
              <a:gd name="connsiteX1" fmla="*/ 202350 w 390770"/>
              <a:gd name="connsiteY1" fmla="*/ 210667 h 543677"/>
              <a:gd name="connsiteX2" fmla="*/ 390770 w 390770"/>
              <a:gd name="connsiteY2" fmla="*/ 543677 h 543677"/>
              <a:gd name="connsiteX3" fmla="*/ 229061 w 390770"/>
              <a:gd name="connsiteY3" fmla="*/ 431620 h 543677"/>
              <a:gd name="connsiteX4" fmla="*/ 141120 w 390770"/>
              <a:gd name="connsiteY4" fmla="*/ 331911 h 543677"/>
              <a:gd name="connsiteX5" fmla="*/ 58287 w 390770"/>
              <a:gd name="connsiteY5" fmla="*/ 141155 h 543677"/>
              <a:gd name="connsiteX6" fmla="*/ 0 w 390770"/>
              <a:gd name="connsiteY6" fmla="*/ 53800 h 543677"/>
              <a:gd name="connsiteX7" fmla="*/ 107548 w 390770"/>
              <a:gd name="connsiteY7" fmla="*/ 0 h 543677"/>
              <a:gd name="connsiteX0" fmla="*/ 107548 w 390770"/>
              <a:gd name="connsiteY0" fmla="*/ 0 h 543677"/>
              <a:gd name="connsiteX1" fmla="*/ 202350 w 390770"/>
              <a:gd name="connsiteY1" fmla="*/ 210667 h 543677"/>
              <a:gd name="connsiteX2" fmla="*/ 390770 w 390770"/>
              <a:gd name="connsiteY2" fmla="*/ 543677 h 543677"/>
              <a:gd name="connsiteX3" fmla="*/ 229061 w 390770"/>
              <a:gd name="connsiteY3" fmla="*/ 431620 h 543677"/>
              <a:gd name="connsiteX4" fmla="*/ 141120 w 390770"/>
              <a:gd name="connsiteY4" fmla="*/ 331911 h 543677"/>
              <a:gd name="connsiteX5" fmla="*/ 36553 w 390770"/>
              <a:gd name="connsiteY5" fmla="*/ 132699 h 543677"/>
              <a:gd name="connsiteX6" fmla="*/ 0 w 390770"/>
              <a:gd name="connsiteY6" fmla="*/ 53800 h 543677"/>
              <a:gd name="connsiteX7" fmla="*/ 107548 w 390770"/>
              <a:gd name="connsiteY7" fmla="*/ 0 h 543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770" h="543677">
                <a:moveTo>
                  <a:pt x="107548" y="0"/>
                </a:moveTo>
                <a:lnTo>
                  <a:pt x="202350" y="210667"/>
                </a:lnTo>
                <a:cubicBezTo>
                  <a:pt x="261982" y="342837"/>
                  <a:pt x="331138" y="436907"/>
                  <a:pt x="390770" y="543677"/>
                </a:cubicBezTo>
                <a:cubicBezTo>
                  <a:pt x="340042" y="503150"/>
                  <a:pt x="279789" y="472147"/>
                  <a:pt x="229061" y="431620"/>
                </a:cubicBezTo>
                <a:lnTo>
                  <a:pt x="141120" y="331911"/>
                </a:lnTo>
                <a:lnTo>
                  <a:pt x="36553" y="132699"/>
                </a:lnTo>
                <a:lnTo>
                  <a:pt x="0" y="53800"/>
                </a:lnTo>
                <a:lnTo>
                  <a:pt x="107548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244260" y="2029160"/>
            <a:ext cx="1190102" cy="1031650"/>
          </a:xfrm>
          <a:custGeom>
            <a:avLst/>
            <a:gdLst>
              <a:gd name="connsiteX0" fmla="*/ 258184 w 1075765"/>
              <a:gd name="connsiteY0" fmla="*/ 1000461 h 1016598"/>
              <a:gd name="connsiteX1" fmla="*/ 145228 w 1075765"/>
              <a:gd name="connsiteY1" fmla="*/ 720763 h 1016598"/>
              <a:gd name="connsiteX2" fmla="*/ 0 w 1075765"/>
              <a:gd name="connsiteY2" fmla="*/ 478716 h 1016598"/>
              <a:gd name="connsiteX3" fmla="*/ 559398 w 1075765"/>
              <a:gd name="connsiteY3" fmla="*/ 134471 h 1016598"/>
              <a:gd name="connsiteX4" fmla="*/ 935915 w 1075765"/>
              <a:gd name="connsiteY4" fmla="*/ 0 h 1016598"/>
              <a:gd name="connsiteX5" fmla="*/ 1075765 w 1075765"/>
              <a:gd name="connsiteY5" fmla="*/ 225911 h 1016598"/>
              <a:gd name="connsiteX6" fmla="*/ 828339 w 1075765"/>
              <a:gd name="connsiteY6" fmla="*/ 462579 h 1016598"/>
              <a:gd name="connsiteX7" fmla="*/ 597050 w 1075765"/>
              <a:gd name="connsiteY7" fmla="*/ 742278 h 1016598"/>
              <a:gd name="connsiteX8" fmla="*/ 494852 w 1075765"/>
              <a:gd name="connsiteY8" fmla="*/ 1016598 h 1016598"/>
              <a:gd name="connsiteX9" fmla="*/ 435685 w 1075765"/>
              <a:gd name="connsiteY9" fmla="*/ 989704 h 1016598"/>
              <a:gd name="connsiteX10" fmla="*/ 333487 w 1075765"/>
              <a:gd name="connsiteY10" fmla="*/ 995083 h 1016598"/>
              <a:gd name="connsiteX11" fmla="*/ 258184 w 1075765"/>
              <a:gd name="connsiteY11" fmla="*/ 1000461 h 1016598"/>
              <a:gd name="connsiteX0" fmla="*/ 269661 w 1087242"/>
              <a:gd name="connsiteY0" fmla="*/ 1000461 h 1016598"/>
              <a:gd name="connsiteX1" fmla="*/ 156705 w 1087242"/>
              <a:gd name="connsiteY1" fmla="*/ 720763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7549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52053 w 1087242"/>
              <a:gd name="connsiteY10" fmla="*/ 995083 h 1016598"/>
              <a:gd name="connsiteX11" fmla="*/ 269661 w 1087242"/>
              <a:gd name="connsiteY11" fmla="*/ 1007549 h 1016598"/>
              <a:gd name="connsiteX0" fmla="*/ 269661 w 1190844"/>
              <a:gd name="connsiteY0" fmla="*/ 1007549 h 1016598"/>
              <a:gd name="connsiteX1" fmla="*/ 154832 w 1190844"/>
              <a:gd name="connsiteY1" fmla="*/ 729351 h 1016598"/>
              <a:gd name="connsiteX2" fmla="*/ 0 w 1190844"/>
              <a:gd name="connsiteY2" fmla="*/ 490193 h 1016598"/>
              <a:gd name="connsiteX3" fmla="*/ 570875 w 1190844"/>
              <a:gd name="connsiteY3" fmla="*/ 134471 h 1016598"/>
              <a:gd name="connsiteX4" fmla="*/ 947392 w 1190844"/>
              <a:gd name="connsiteY4" fmla="*/ 0 h 1016598"/>
              <a:gd name="connsiteX5" fmla="*/ 1190844 w 1190844"/>
              <a:gd name="connsiteY5" fmla="*/ 86274 h 1016598"/>
              <a:gd name="connsiteX6" fmla="*/ 839816 w 1190844"/>
              <a:gd name="connsiteY6" fmla="*/ 462579 h 1016598"/>
              <a:gd name="connsiteX7" fmla="*/ 608527 w 1190844"/>
              <a:gd name="connsiteY7" fmla="*/ 742278 h 1016598"/>
              <a:gd name="connsiteX8" fmla="*/ 506329 w 1190844"/>
              <a:gd name="connsiteY8" fmla="*/ 1016598 h 1016598"/>
              <a:gd name="connsiteX9" fmla="*/ 447162 w 1190844"/>
              <a:gd name="connsiteY9" fmla="*/ 993530 h 1016598"/>
              <a:gd name="connsiteX10" fmla="*/ 352053 w 1190844"/>
              <a:gd name="connsiteY10" fmla="*/ 995083 h 1016598"/>
              <a:gd name="connsiteX11" fmla="*/ 269661 w 1190844"/>
              <a:gd name="connsiteY11" fmla="*/ 1007549 h 1016598"/>
              <a:gd name="connsiteX0" fmla="*/ 269661 w 1190844"/>
              <a:gd name="connsiteY0" fmla="*/ 1007549 h 1016598"/>
              <a:gd name="connsiteX1" fmla="*/ 154832 w 1190844"/>
              <a:gd name="connsiteY1" fmla="*/ 729351 h 1016598"/>
              <a:gd name="connsiteX2" fmla="*/ 0 w 1190844"/>
              <a:gd name="connsiteY2" fmla="*/ 490193 h 1016598"/>
              <a:gd name="connsiteX3" fmla="*/ 570875 w 1190844"/>
              <a:gd name="connsiteY3" fmla="*/ 134471 h 1016598"/>
              <a:gd name="connsiteX4" fmla="*/ 947392 w 1190844"/>
              <a:gd name="connsiteY4" fmla="*/ 0 h 1016598"/>
              <a:gd name="connsiteX5" fmla="*/ 1190844 w 1190844"/>
              <a:gd name="connsiteY5" fmla="*/ 86274 h 1016598"/>
              <a:gd name="connsiteX6" fmla="*/ 839816 w 1190844"/>
              <a:gd name="connsiteY6" fmla="*/ 462579 h 1016598"/>
              <a:gd name="connsiteX7" fmla="*/ 608527 w 1190844"/>
              <a:gd name="connsiteY7" fmla="*/ 742278 h 1016598"/>
              <a:gd name="connsiteX8" fmla="*/ 506329 w 1190844"/>
              <a:gd name="connsiteY8" fmla="*/ 1016598 h 1016598"/>
              <a:gd name="connsiteX9" fmla="*/ 447162 w 1190844"/>
              <a:gd name="connsiteY9" fmla="*/ 993530 h 1016598"/>
              <a:gd name="connsiteX10" fmla="*/ 352053 w 1190844"/>
              <a:gd name="connsiteY10" fmla="*/ 995083 h 1016598"/>
              <a:gd name="connsiteX11" fmla="*/ 269661 w 1190844"/>
              <a:gd name="connsiteY11" fmla="*/ 1007549 h 1016598"/>
              <a:gd name="connsiteX0" fmla="*/ 269661 w 1186339"/>
              <a:gd name="connsiteY0" fmla="*/ 1007549 h 1016598"/>
              <a:gd name="connsiteX1" fmla="*/ 154832 w 1186339"/>
              <a:gd name="connsiteY1" fmla="*/ 729351 h 1016598"/>
              <a:gd name="connsiteX2" fmla="*/ 0 w 1186339"/>
              <a:gd name="connsiteY2" fmla="*/ 490193 h 1016598"/>
              <a:gd name="connsiteX3" fmla="*/ 570875 w 1186339"/>
              <a:gd name="connsiteY3" fmla="*/ 134471 h 1016598"/>
              <a:gd name="connsiteX4" fmla="*/ 947392 w 1186339"/>
              <a:gd name="connsiteY4" fmla="*/ 0 h 1016598"/>
              <a:gd name="connsiteX5" fmla="*/ 1186339 w 1186339"/>
              <a:gd name="connsiteY5" fmla="*/ 95283 h 1016598"/>
              <a:gd name="connsiteX6" fmla="*/ 839816 w 1186339"/>
              <a:gd name="connsiteY6" fmla="*/ 462579 h 1016598"/>
              <a:gd name="connsiteX7" fmla="*/ 608527 w 1186339"/>
              <a:gd name="connsiteY7" fmla="*/ 742278 h 1016598"/>
              <a:gd name="connsiteX8" fmla="*/ 506329 w 1186339"/>
              <a:gd name="connsiteY8" fmla="*/ 1016598 h 1016598"/>
              <a:gd name="connsiteX9" fmla="*/ 447162 w 1186339"/>
              <a:gd name="connsiteY9" fmla="*/ 993530 h 1016598"/>
              <a:gd name="connsiteX10" fmla="*/ 352053 w 1186339"/>
              <a:gd name="connsiteY10" fmla="*/ 995083 h 1016598"/>
              <a:gd name="connsiteX11" fmla="*/ 269661 w 1186339"/>
              <a:gd name="connsiteY11" fmla="*/ 1007549 h 1016598"/>
              <a:gd name="connsiteX0" fmla="*/ 258372 w 1186339"/>
              <a:gd name="connsiteY0" fmla="*/ 1007549 h 1016598"/>
              <a:gd name="connsiteX1" fmla="*/ 154832 w 1186339"/>
              <a:gd name="connsiteY1" fmla="*/ 729351 h 1016598"/>
              <a:gd name="connsiteX2" fmla="*/ 0 w 1186339"/>
              <a:gd name="connsiteY2" fmla="*/ 490193 h 1016598"/>
              <a:gd name="connsiteX3" fmla="*/ 570875 w 1186339"/>
              <a:gd name="connsiteY3" fmla="*/ 134471 h 1016598"/>
              <a:gd name="connsiteX4" fmla="*/ 947392 w 1186339"/>
              <a:gd name="connsiteY4" fmla="*/ 0 h 1016598"/>
              <a:gd name="connsiteX5" fmla="*/ 1186339 w 1186339"/>
              <a:gd name="connsiteY5" fmla="*/ 95283 h 1016598"/>
              <a:gd name="connsiteX6" fmla="*/ 839816 w 1186339"/>
              <a:gd name="connsiteY6" fmla="*/ 462579 h 1016598"/>
              <a:gd name="connsiteX7" fmla="*/ 608527 w 1186339"/>
              <a:gd name="connsiteY7" fmla="*/ 742278 h 1016598"/>
              <a:gd name="connsiteX8" fmla="*/ 506329 w 1186339"/>
              <a:gd name="connsiteY8" fmla="*/ 1016598 h 1016598"/>
              <a:gd name="connsiteX9" fmla="*/ 447162 w 1186339"/>
              <a:gd name="connsiteY9" fmla="*/ 993530 h 1016598"/>
              <a:gd name="connsiteX10" fmla="*/ 352053 w 1186339"/>
              <a:gd name="connsiteY10" fmla="*/ 995083 h 1016598"/>
              <a:gd name="connsiteX11" fmla="*/ 258372 w 1186339"/>
              <a:gd name="connsiteY11" fmla="*/ 1007549 h 1016598"/>
              <a:gd name="connsiteX0" fmla="*/ 258372 w 1186339"/>
              <a:gd name="connsiteY0" fmla="*/ 1007549 h 1016598"/>
              <a:gd name="connsiteX1" fmla="*/ 154832 w 1186339"/>
              <a:gd name="connsiteY1" fmla="*/ 729351 h 1016598"/>
              <a:gd name="connsiteX2" fmla="*/ 0 w 1186339"/>
              <a:gd name="connsiteY2" fmla="*/ 490193 h 1016598"/>
              <a:gd name="connsiteX3" fmla="*/ 570875 w 1186339"/>
              <a:gd name="connsiteY3" fmla="*/ 134471 h 1016598"/>
              <a:gd name="connsiteX4" fmla="*/ 947392 w 1186339"/>
              <a:gd name="connsiteY4" fmla="*/ 0 h 1016598"/>
              <a:gd name="connsiteX5" fmla="*/ 1186339 w 1186339"/>
              <a:gd name="connsiteY5" fmla="*/ 95283 h 1016598"/>
              <a:gd name="connsiteX6" fmla="*/ 839816 w 1186339"/>
              <a:gd name="connsiteY6" fmla="*/ 462579 h 1016598"/>
              <a:gd name="connsiteX7" fmla="*/ 608527 w 1186339"/>
              <a:gd name="connsiteY7" fmla="*/ 742278 h 1016598"/>
              <a:gd name="connsiteX8" fmla="*/ 506329 w 1186339"/>
              <a:gd name="connsiteY8" fmla="*/ 1016598 h 1016598"/>
              <a:gd name="connsiteX9" fmla="*/ 447162 w 1186339"/>
              <a:gd name="connsiteY9" fmla="*/ 993530 h 1016598"/>
              <a:gd name="connsiteX10" fmla="*/ 352053 w 1186339"/>
              <a:gd name="connsiteY10" fmla="*/ 995083 h 1016598"/>
              <a:gd name="connsiteX11" fmla="*/ 258372 w 1186339"/>
              <a:gd name="connsiteY11" fmla="*/ 1007549 h 1016598"/>
              <a:gd name="connsiteX0" fmla="*/ 258372 w 1186339"/>
              <a:gd name="connsiteY0" fmla="*/ 1007549 h 1016598"/>
              <a:gd name="connsiteX1" fmla="*/ 154832 w 1186339"/>
              <a:gd name="connsiteY1" fmla="*/ 729351 h 1016598"/>
              <a:gd name="connsiteX2" fmla="*/ 0 w 1186339"/>
              <a:gd name="connsiteY2" fmla="*/ 490193 h 1016598"/>
              <a:gd name="connsiteX3" fmla="*/ 570875 w 1186339"/>
              <a:gd name="connsiteY3" fmla="*/ 134471 h 1016598"/>
              <a:gd name="connsiteX4" fmla="*/ 947392 w 1186339"/>
              <a:gd name="connsiteY4" fmla="*/ 0 h 1016598"/>
              <a:gd name="connsiteX5" fmla="*/ 1186339 w 1186339"/>
              <a:gd name="connsiteY5" fmla="*/ 95283 h 1016598"/>
              <a:gd name="connsiteX6" fmla="*/ 839816 w 1186339"/>
              <a:gd name="connsiteY6" fmla="*/ 462579 h 1016598"/>
              <a:gd name="connsiteX7" fmla="*/ 608527 w 1186339"/>
              <a:gd name="connsiteY7" fmla="*/ 742278 h 1016598"/>
              <a:gd name="connsiteX8" fmla="*/ 506329 w 1186339"/>
              <a:gd name="connsiteY8" fmla="*/ 1016598 h 1016598"/>
              <a:gd name="connsiteX9" fmla="*/ 447162 w 1186339"/>
              <a:gd name="connsiteY9" fmla="*/ 993530 h 1016598"/>
              <a:gd name="connsiteX10" fmla="*/ 348290 w 1186339"/>
              <a:gd name="connsiteY10" fmla="*/ 1002609 h 1016598"/>
              <a:gd name="connsiteX11" fmla="*/ 258372 w 1186339"/>
              <a:gd name="connsiteY11" fmla="*/ 1007549 h 1016598"/>
              <a:gd name="connsiteX0" fmla="*/ 258372 w 1186339"/>
              <a:gd name="connsiteY0" fmla="*/ 1015075 h 1016598"/>
              <a:gd name="connsiteX1" fmla="*/ 154832 w 1186339"/>
              <a:gd name="connsiteY1" fmla="*/ 729351 h 1016598"/>
              <a:gd name="connsiteX2" fmla="*/ 0 w 1186339"/>
              <a:gd name="connsiteY2" fmla="*/ 490193 h 1016598"/>
              <a:gd name="connsiteX3" fmla="*/ 570875 w 1186339"/>
              <a:gd name="connsiteY3" fmla="*/ 134471 h 1016598"/>
              <a:gd name="connsiteX4" fmla="*/ 947392 w 1186339"/>
              <a:gd name="connsiteY4" fmla="*/ 0 h 1016598"/>
              <a:gd name="connsiteX5" fmla="*/ 1186339 w 1186339"/>
              <a:gd name="connsiteY5" fmla="*/ 95283 h 1016598"/>
              <a:gd name="connsiteX6" fmla="*/ 839816 w 1186339"/>
              <a:gd name="connsiteY6" fmla="*/ 462579 h 1016598"/>
              <a:gd name="connsiteX7" fmla="*/ 608527 w 1186339"/>
              <a:gd name="connsiteY7" fmla="*/ 742278 h 1016598"/>
              <a:gd name="connsiteX8" fmla="*/ 506329 w 1186339"/>
              <a:gd name="connsiteY8" fmla="*/ 1016598 h 1016598"/>
              <a:gd name="connsiteX9" fmla="*/ 447162 w 1186339"/>
              <a:gd name="connsiteY9" fmla="*/ 993530 h 1016598"/>
              <a:gd name="connsiteX10" fmla="*/ 348290 w 1186339"/>
              <a:gd name="connsiteY10" fmla="*/ 1002609 h 1016598"/>
              <a:gd name="connsiteX11" fmla="*/ 258372 w 1186339"/>
              <a:gd name="connsiteY11" fmla="*/ 1015075 h 1016598"/>
              <a:gd name="connsiteX0" fmla="*/ 258372 w 1186339"/>
              <a:gd name="connsiteY0" fmla="*/ 1015075 h 1016598"/>
              <a:gd name="connsiteX1" fmla="*/ 154832 w 1186339"/>
              <a:gd name="connsiteY1" fmla="*/ 729351 h 1016598"/>
              <a:gd name="connsiteX2" fmla="*/ 0 w 1186339"/>
              <a:gd name="connsiteY2" fmla="*/ 490193 h 1016598"/>
              <a:gd name="connsiteX3" fmla="*/ 570875 w 1186339"/>
              <a:gd name="connsiteY3" fmla="*/ 134471 h 1016598"/>
              <a:gd name="connsiteX4" fmla="*/ 947392 w 1186339"/>
              <a:gd name="connsiteY4" fmla="*/ 0 h 1016598"/>
              <a:gd name="connsiteX5" fmla="*/ 1186339 w 1186339"/>
              <a:gd name="connsiteY5" fmla="*/ 95283 h 1016598"/>
              <a:gd name="connsiteX6" fmla="*/ 839816 w 1186339"/>
              <a:gd name="connsiteY6" fmla="*/ 462579 h 1016598"/>
              <a:gd name="connsiteX7" fmla="*/ 608527 w 1186339"/>
              <a:gd name="connsiteY7" fmla="*/ 742278 h 1016598"/>
              <a:gd name="connsiteX8" fmla="*/ 506329 w 1186339"/>
              <a:gd name="connsiteY8" fmla="*/ 1016598 h 1016598"/>
              <a:gd name="connsiteX9" fmla="*/ 447162 w 1186339"/>
              <a:gd name="connsiteY9" fmla="*/ 1004819 h 1016598"/>
              <a:gd name="connsiteX10" fmla="*/ 348290 w 1186339"/>
              <a:gd name="connsiteY10" fmla="*/ 1002609 h 1016598"/>
              <a:gd name="connsiteX11" fmla="*/ 258372 w 1186339"/>
              <a:gd name="connsiteY11" fmla="*/ 1015075 h 1016598"/>
              <a:gd name="connsiteX0" fmla="*/ 258372 w 1186339"/>
              <a:gd name="connsiteY0" fmla="*/ 1015075 h 1027887"/>
              <a:gd name="connsiteX1" fmla="*/ 154832 w 1186339"/>
              <a:gd name="connsiteY1" fmla="*/ 729351 h 1027887"/>
              <a:gd name="connsiteX2" fmla="*/ 0 w 1186339"/>
              <a:gd name="connsiteY2" fmla="*/ 490193 h 1027887"/>
              <a:gd name="connsiteX3" fmla="*/ 570875 w 1186339"/>
              <a:gd name="connsiteY3" fmla="*/ 134471 h 1027887"/>
              <a:gd name="connsiteX4" fmla="*/ 947392 w 1186339"/>
              <a:gd name="connsiteY4" fmla="*/ 0 h 1027887"/>
              <a:gd name="connsiteX5" fmla="*/ 1186339 w 1186339"/>
              <a:gd name="connsiteY5" fmla="*/ 95283 h 1027887"/>
              <a:gd name="connsiteX6" fmla="*/ 839816 w 1186339"/>
              <a:gd name="connsiteY6" fmla="*/ 462579 h 1027887"/>
              <a:gd name="connsiteX7" fmla="*/ 608527 w 1186339"/>
              <a:gd name="connsiteY7" fmla="*/ 742278 h 1027887"/>
              <a:gd name="connsiteX8" fmla="*/ 510092 w 1186339"/>
              <a:gd name="connsiteY8" fmla="*/ 1027887 h 1027887"/>
              <a:gd name="connsiteX9" fmla="*/ 447162 w 1186339"/>
              <a:gd name="connsiteY9" fmla="*/ 1004819 h 1027887"/>
              <a:gd name="connsiteX10" fmla="*/ 348290 w 1186339"/>
              <a:gd name="connsiteY10" fmla="*/ 1002609 h 1027887"/>
              <a:gd name="connsiteX11" fmla="*/ 258372 w 1186339"/>
              <a:gd name="connsiteY11" fmla="*/ 1015075 h 1027887"/>
              <a:gd name="connsiteX0" fmla="*/ 258372 w 1186339"/>
              <a:gd name="connsiteY0" fmla="*/ 1018838 h 1031650"/>
              <a:gd name="connsiteX1" fmla="*/ 154832 w 1186339"/>
              <a:gd name="connsiteY1" fmla="*/ 733114 h 1031650"/>
              <a:gd name="connsiteX2" fmla="*/ 0 w 1186339"/>
              <a:gd name="connsiteY2" fmla="*/ 493956 h 1031650"/>
              <a:gd name="connsiteX3" fmla="*/ 570875 w 1186339"/>
              <a:gd name="connsiteY3" fmla="*/ 138234 h 1031650"/>
              <a:gd name="connsiteX4" fmla="*/ 954918 w 1186339"/>
              <a:gd name="connsiteY4" fmla="*/ 0 h 1031650"/>
              <a:gd name="connsiteX5" fmla="*/ 1186339 w 1186339"/>
              <a:gd name="connsiteY5" fmla="*/ 99046 h 1031650"/>
              <a:gd name="connsiteX6" fmla="*/ 839816 w 1186339"/>
              <a:gd name="connsiteY6" fmla="*/ 466342 h 1031650"/>
              <a:gd name="connsiteX7" fmla="*/ 608527 w 1186339"/>
              <a:gd name="connsiteY7" fmla="*/ 746041 h 1031650"/>
              <a:gd name="connsiteX8" fmla="*/ 510092 w 1186339"/>
              <a:gd name="connsiteY8" fmla="*/ 1031650 h 1031650"/>
              <a:gd name="connsiteX9" fmla="*/ 447162 w 1186339"/>
              <a:gd name="connsiteY9" fmla="*/ 1008582 h 1031650"/>
              <a:gd name="connsiteX10" fmla="*/ 348290 w 1186339"/>
              <a:gd name="connsiteY10" fmla="*/ 1006372 h 1031650"/>
              <a:gd name="connsiteX11" fmla="*/ 258372 w 1186339"/>
              <a:gd name="connsiteY11" fmla="*/ 1018838 h 1031650"/>
              <a:gd name="connsiteX0" fmla="*/ 258372 w 1190102"/>
              <a:gd name="connsiteY0" fmla="*/ 1018838 h 1031650"/>
              <a:gd name="connsiteX1" fmla="*/ 154832 w 1190102"/>
              <a:gd name="connsiteY1" fmla="*/ 733114 h 1031650"/>
              <a:gd name="connsiteX2" fmla="*/ 0 w 1190102"/>
              <a:gd name="connsiteY2" fmla="*/ 493956 h 1031650"/>
              <a:gd name="connsiteX3" fmla="*/ 570875 w 1190102"/>
              <a:gd name="connsiteY3" fmla="*/ 138234 h 1031650"/>
              <a:gd name="connsiteX4" fmla="*/ 954918 w 1190102"/>
              <a:gd name="connsiteY4" fmla="*/ 0 h 1031650"/>
              <a:gd name="connsiteX5" fmla="*/ 1190102 w 1190102"/>
              <a:gd name="connsiteY5" fmla="*/ 91520 h 1031650"/>
              <a:gd name="connsiteX6" fmla="*/ 839816 w 1190102"/>
              <a:gd name="connsiteY6" fmla="*/ 466342 h 1031650"/>
              <a:gd name="connsiteX7" fmla="*/ 608527 w 1190102"/>
              <a:gd name="connsiteY7" fmla="*/ 746041 h 1031650"/>
              <a:gd name="connsiteX8" fmla="*/ 510092 w 1190102"/>
              <a:gd name="connsiteY8" fmla="*/ 1031650 h 1031650"/>
              <a:gd name="connsiteX9" fmla="*/ 447162 w 1190102"/>
              <a:gd name="connsiteY9" fmla="*/ 1008582 h 1031650"/>
              <a:gd name="connsiteX10" fmla="*/ 348290 w 1190102"/>
              <a:gd name="connsiteY10" fmla="*/ 1006372 h 1031650"/>
              <a:gd name="connsiteX11" fmla="*/ 258372 w 1190102"/>
              <a:gd name="connsiteY11" fmla="*/ 1018838 h 10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0102" h="1031650">
                <a:moveTo>
                  <a:pt x="258372" y="1018838"/>
                </a:moveTo>
                <a:cubicBezTo>
                  <a:pt x="235147" y="922342"/>
                  <a:pt x="189345" y="825847"/>
                  <a:pt x="154832" y="733114"/>
                </a:cubicBezTo>
                <a:lnTo>
                  <a:pt x="0" y="493956"/>
                </a:lnTo>
                <a:lnTo>
                  <a:pt x="570875" y="138234"/>
                </a:lnTo>
                <a:lnTo>
                  <a:pt x="954918" y="0"/>
                </a:lnTo>
                <a:cubicBezTo>
                  <a:pt x="1036069" y="28758"/>
                  <a:pt x="1086429" y="67267"/>
                  <a:pt x="1190102" y="91520"/>
                </a:cubicBezTo>
                <a:cubicBezTo>
                  <a:pt x="1107627" y="170409"/>
                  <a:pt x="918466" y="379801"/>
                  <a:pt x="839816" y="466342"/>
                </a:cubicBezTo>
                <a:cubicBezTo>
                  <a:pt x="735938" y="571052"/>
                  <a:pt x="685623" y="633678"/>
                  <a:pt x="608527" y="746041"/>
                </a:cubicBezTo>
                <a:cubicBezTo>
                  <a:pt x="559157" y="848959"/>
                  <a:pt x="544158" y="940210"/>
                  <a:pt x="510092" y="1031650"/>
                </a:cubicBezTo>
                <a:lnTo>
                  <a:pt x="447162" y="1008582"/>
                </a:lnTo>
                <a:lnTo>
                  <a:pt x="348290" y="1006372"/>
                </a:lnTo>
                <a:lnTo>
                  <a:pt x="258372" y="1018838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rot="21275586" flipH="1">
            <a:off x="7957967" y="1966236"/>
            <a:ext cx="1149455" cy="1081299"/>
          </a:xfrm>
          <a:custGeom>
            <a:avLst/>
            <a:gdLst>
              <a:gd name="connsiteX0" fmla="*/ 258184 w 1075765"/>
              <a:gd name="connsiteY0" fmla="*/ 1000461 h 1016598"/>
              <a:gd name="connsiteX1" fmla="*/ 145228 w 1075765"/>
              <a:gd name="connsiteY1" fmla="*/ 720763 h 1016598"/>
              <a:gd name="connsiteX2" fmla="*/ 0 w 1075765"/>
              <a:gd name="connsiteY2" fmla="*/ 478716 h 1016598"/>
              <a:gd name="connsiteX3" fmla="*/ 559398 w 1075765"/>
              <a:gd name="connsiteY3" fmla="*/ 134471 h 1016598"/>
              <a:gd name="connsiteX4" fmla="*/ 935915 w 1075765"/>
              <a:gd name="connsiteY4" fmla="*/ 0 h 1016598"/>
              <a:gd name="connsiteX5" fmla="*/ 1075765 w 1075765"/>
              <a:gd name="connsiteY5" fmla="*/ 225911 h 1016598"/>
              <a:gd name="connsiteX6" fmla="*/ 828339 w 1075765"/>
              <a:gd name="connsiteY6" fmla="*/ 462579 h 1016598"/>
              <a:gd name="connsiteX7" fmla="*/ 597050 w 1075765"/>
              <a:gd name="connsiteY7" fmla="*/ 742278 h 1016598"/>
              <a:gd name="connsiteX8" fmla="*/ 494852 w 1075765"/>
              <a:gd name="connsiteY8" fmla="*/ 1016598 h 1016598"/>
              <a:gd name="connsiteX9" fmla="*/ 435685 w 1075765"/>
              <a:gd name="connsiteY9" fmla="*/ 989704 h 1016598"/>
              <a:gd name="connsiteX10" fmla="*/ 333487 w 1075765"/>
              <a:gd name="connsiteY10" fmla="*/ 995083 h 1016598"/>
              <a:gd name="connsiteX11" fmla="*/ 258184 w 1075765"/>
              <a:gd name="connsiteY11" fmla="*/ 1000461 h 1016598"/>
              <a:gd name="connsiteX0" fmla="*/ 269661 w 1087242"/>
              <a:gd name="connsiteY0" fmla="*/ 1000461 h 1016598"/>
              <a:gd name="connsiteX1" fmla="*/ 156705 w 1087242"/>
              <a:gd name="connsiteY1" fmla="*/ 720763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89704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64357 w 1087242"/>
              <a:gd name="connsiteY1" fmla="*/ 724589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0461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0461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44964 w 1087242"/>
              <a:gd name="connsiteY10" fmla="*/ 995083 h 1016598"/>
              <a:gd name="connsiteX11" fmla="*/ 269661 w 1087242"/>
              <a:gd name="connsiteY11" fmla="*/ 1007549 h 1016598"/>
              <a:gd name="connsiteX0" fmla="*/ 269661 w 1087242"/>
              <a:gd name="connsiteY0" fmla="*/ 1007549 h 1016598"/>
              <a:gd name="connsiteX1" fmla="*/ 154832 w 1087242"/>
              <a:gd name="connsiteY1" fmla="*/ 729351 h 1016598"/>
              <a:gd name="connsiteX2" fmla="*/ 0 w 1087242"/>
              <a:gd name="connsiteY2" fmla="*/ 490193 h 1016598"/>
              <a:gd name="connsiteX3" fmla="*/ 570875 w 1087242"/>
              <a:gd name="connsiteY3" fmla="*/ 134471 h 1016598"/>
              <a:gd name="connsiteX4" fmla="*/ 947392 w 1087242"/>
              <a:gd name="connsiteY4" fmla="*/ 0 h 1016598"/>
              <a:gd name="connsiteX5" fmla="*/ 1087242 w 1087242"/>
              <a:gd name="connsiteY5" fmla="*/ 225911 h 1016598"/>
              <a:gd name="connsiteX6" fmla="*/ 839816 w 1087242"/>
              <a:gd name="connsiteY6" fmla="*/ 462579 h 1016598"/>
              <a:gd name="connsiteX7" fmla="*/ 608527 w 1087242"/>
              <a:gd name="connsiteY7" fmla="*/ 742278 h 1016598"/>
              <a:gd name="connsiteX8" fmla="*/ 506329 w 1087242"/>
              <a:gd name="connsiteY8" fmla="*/ 1016598 h 1016598"/>
              <a:gd name="connsiteX9" fmla="*/ 447162 w 1087242"/>
              <a:gd name="connsiteY9" fmla="*/ 993530 h 1016598"/>
              <a:gd name="connsiteX10" fmla="*/ 352053 w 1087242"/>
              <a:gd name="connsiteY10" fmla="*/ 995083 h 1016598"/>
              <a:gd name="connsiteX11" fmla="*/ 269661 w 1087242"/>
              <a:gd name="connsiteY11" fmla="*/ 1007549 h 1016598"/>
              <a:gd name="connsiteX0" fmla="*/ 269661 w 1087242"/>
              <a:gd name="connsiteY0" fmla="*/ 1007549 h 1007549"/>
              <a:gd name="connsiteX1" fmla="*/ 154832 w 1087242"/>
              <a:gd name="connsiteY1" fmla="*/ 729351 h 1007549"/>
              <a:gd name="connsiteX2" fmla="*/ 0 w 1087242"/>
              <a:gd name="connsiteY2" fmla="*/ 490193 h 1007549"/>
              <a:gd name="connsiteX3" fmla="*/ 570875 w 1087242"/>
              <a:gd name="connsiteY3" fmla="*/ 134471 h 1007549"/>
              <a:gd name="connsiteX4" fmla="*/ 947392 w 1087242"/>
              <a:gd name="connsiteY4" fmla="*/ 0 h 1007549"/>
              <a:gd name="connsiteX5" fmla="*/ 1087242 w 1087242"/>
              <a:gd name="connsiteY5" fmla="*/ 225911 h 1007549"/>
              <a:gd name="connsiteX6" fmla="*/ 839816 w 1087242"/>
              <a:gd name="connsiteY6" fmla="*/ 462579 h 1007549"/>
              <a:gd name="connsiteX7" fmla="*/ 608527 w 1087242"/>
              <a:gd name="connsiteY7" fmla="*/ 742278 h 1007549"/>
              <a:gd name="connsiteX8" fmla="*/ 607824 w 1087242"/>
              <a:gd name="connsiteY8" fmla="*/ 996327 h 1007549"/>
              <a:gd name="connsiteX9" fmla="*/ 447162 w 1087242"/>
              <a:gd name="connsiteY9" fmla="*/ 993530 h 1007549"/>
              <a:gd name="connsiteX10" fmla="*/ 352053 w 1087242"/>
              <a:gd name="connsiteY10" fmla="*/ 995083 h 1007549"/>
              <a:gd name="connsiteX11" fmla="*/ 269661 w 1087242"/>
              <a:gd name="connsiteY11" fmla="*/ 1007549 h 1007549"/>
              <a:gd name="connsiteX0" fmla="*/ 269661 w 1087242"/>
              <a:gd name="connsiteY0" fmla="*/ 1007549 h 1007549"/>
              <a:gd name="connsiteX1" fmla="*/ 154832 w 1087242"/>
              <a:gd name="connsiteY1" fmla="*/ 729351 h 1007549"/>
              <a:gd name="connsiteX2" fmla="*/ 0 w 1087242"/>
              <a:gd name="connsiteY2" fmla="*/ 490193 h 1007549"/>
              <a:gd name="connsiteX3" fmla="*/ 570875 w 1087242"/>
              <a:gd name="connsiteY3" fmla="*/ 134471 h 1007549"/>
              <a:gd name="connsiteX4" fmla="*/ 947392 w 1087242"/>
              <a:gd name="connsiteY4" fmla="*/ 0 h 1007549"/>
              <a:gd name="connsiteX5" fmla="*/ 1087242 w 1087242"/>
              <a:gd name="connsiteY5" fmla="*/ 225911 h 1007549"/>
              <a:gd name="connsiteX6" fmla="*/ 839816 w 1087242"/>
              <a:gd name="connsiteY6" fmla="*/ 462579 h 1007549"/>
              <a:gd name="connsiteX7" fmla="*/ 702620 w 1087242"/>
              <a:gd name="connsiteY7" fmla="*/ 719148 h 1007549"/>
              <a:gd name="connsiteX8" fmla="*/ 607824 w 1087242"/>
              <a:gd name="connsiteY8" fmla="*/ 996327 h 1007549"/>
              <a:gd name="connsiteX9" fmla="*/ 447162 w 1087242"/>
              <a:gd name="connsiteY9" fmla="*/ 993530 h 1007549"/>
              <a:gd name="connsiteX10" fmla="*/ 352053 w 1087242"/>
              <a:gd name="connsiteY10" fmla="*/ 995083 h 1007549"/>
              <a:gd name="connsiteX11" fmla="*/ 269661 w 1087242"/>
              <a:gd name="connsiteY11" fmla="*/ 1007549 h 1007549"/>
              <a:gd name="connsiteX0" fmla="*/ 269661 w 1087242"/>
              <a:gd name="connsiteY0" fmla="*/ 1007549 h 1007549"/>
              <a:gd name="connsiteX1" fmla="*/ 154832 w 1087242"/>
              <a:gd name="connsiteY1" fmla="*/ 729351 h 1007549"/>
              <a:gd name="connsiteX2" fmla="*/ 0 w 1087242"/>
              <a:gd name="connsiteY2" fmla="*/ 490193 h 1007549"/>
              <a:gd name="connsiteX3" fmla="*/ 570875 w 1087242"/>
              <a:gd name="connsiteY3" fmla="*/ 134471 h 1007549"/>
              <a:gd name="connsiteX4" fmla="*/ 947392 w 1087242"/>
              <a:gd name="connsiteY4" fmla="*/ 0 h 1007549"/>
              <a:gd name="connsiteX5" fmla="*/ 1087242 w 1087242"/>
              <a:gd name="connsiteY5" fmla="*/ 225911 h 1007549"/>
              <a:gd name="connsiteX6" fmla="*/ 889299 w 1087242"/>
              <a:gd name="connsiteY6" fmla="*/ 457904 h 1007549"/>
              <a:gd name="connsiteX7" fmla="*/ 702620 w 1087242"/>
              <a:gd name="connsiteY7" fmla="*/ 719148 h 1007549"/>
              <a:gd name="connsiteX8" fmla="*/ 607824 w 1087242"/>
              <a:gd name="connsiteY8" fmla="*/ 996327 h 1007549"/>
              <a:gd name="connsiteX9" fmla="*/ 447162 w 1087242"/>
              <a:gd name="connsiteY9" fmla="*/ 993530 h 1007549"/>
              <a:gd name="connsiteX10" fmla="*/ 352053 w 1087242"/>
              <a:gd name="connsiteY10" fmla="*/ 995083 h 1007549"/>
              <a:gd name="connsiteX11" fmla="*/ 269661 w 1087242"/>
              <a:gd name="connsiteY11" fmla="*/ 1007549 h 1007549"/>
              <a:gd name="connsiteX0" fmla="*/ 269661 w 1087242"/>
              <a:gd name="connsiteY0" fmla="*/ 1013081 h 1013081"/>
              <a:gd name="connsiteX1" fmla="*/ 154832 w 1087242"/>
              <a:gd name="connsiteY1" fmla="*/ 734883 h 1013081"/>
              <a:gd name="connsiteX2" fmla="*/ 0 w 1087242"/>
              <a:gd name="connsiteY2" fmla="*/ 495725 h 1013081"/>
              <a:gd name="connsiteX3" fmla="*/ 570875 w 1087242"/>
              <a:gd name="connsiteY3" fmla="*/ 140003 h 1013081"/>
              <a:gd name="connsiteX4" fmla="*/ 968264 w 1087242"/>
              <a:gd name="connsiteY4" fmla="*/ 0 h 1013081"/>
              <a:gd name="connsiteX5" fmla="*/ 1087242 w 1087242"/>
              <a:gd name="connsiteY5" fmla="*/ 231443 h 1013081"/>
              <a:gd name="connsiteX6" fmla="*/ 889299 w 1087242"/>
              <a:gd name="connsiteY6" fmla="*/ 463436 h 1013081"/>
              <a:gd name="connsiteX7" fmla="*/ 702620 w 1087242"/>
              <a:gd name="connsiteY7" fmla="*/ 724680 h 1013081"/>
              <a:gd name="connsiteX8" fmla="*/ 607824 w 1087242"/>
              <a:gd name="connsiteY8" fmla="*/ 1001859 h 1013081"/>
              <a:gd name="connsiteX9" fmla="*/ 447162 w 1087242"/>
              <a:gd name="connsiteY9" fmla="*/ 999062 h 1013081"/>
              <a:gd name="connsiteX10" fmla="*/ 352053 w 1087242"/>
              <a:gd name="connsiteY10" fmla="*/ 1000615 h 1013081"/>
              <a:gd name="connsiteX11" fmla="*/ 269661 w 1087242"/>
              <a:gd name="connsiteY11" fmla="*/ 1013081 h 1013081"/>
              <a:gd name="connsiteX0" fmla="*/ 269661 w 1087242"/>
              <a:gd name="connsiteY0" fmla="*/ 1013081 h 1013081"/>
              <a:gd name="connsiteX1" fmla="*/ 154832 w 1087242"/>
              <a:gd name="connsiteY1" fmla="*/ 734883 h 1013081"/>
              <a:gd name="connsiteX2" fmla="*/ 0 w 1087242"/>
              <a:gd name="connsiteY2" fmla="*/ 495725 h 1013081"/>
              <a:gd name="connsiteX3" fmla="*/ 570875 w 1087242"/>
              <a:gd name="connsiteY3" fmla="*/ 140003 h 1013081"/>
              <a:gd name="connsiteX4" fmla="*/ 968264 w 1087242"/>
              <a:gd name="connsiteY4" fmla="*/ 0 h 1013081"/>
              <a:gd name="connsiteX5" fmla="*/ 1087242 w 1087242"/>
              <a:gd name="connsiteY5" fmla="*/ 231443 h 1013081"/>
              <a:gd name="connsiteX6" fmla="*/ 889299 w 1087242"/>
              <a:gd name="connsiteY6" fmla="*/ 463436 h 1013081"/>
              <a:gd name="connsiteX7" fmla="*/ 702620 w 1087242"/>
              <a:gd name="connsiteY7" fmla="*/ 724680 h 1013081"/>
              <a:gd name="connsiteX8" fmla="*/ 607824 w 1087242"/>
              <a:gd name="connsiteY8" fmla="*/ 1001859 h 1013081"/>
              <a:gd name="connsiteX9" fmla="*/ 447162 w 1087242"/>
              <a:gd name="connsiteY9" fmla="*/ 999062 h 1013081"/>
              <a:gd name="connsiteX10" fmla="*/ 352053 w 1087242"/>
              <a:gd name="connsiteY10" fmla="*/ 1000615 h 1013081"/>
              <a:gd name="connsiteX11" fmla="*/ 269661 w 1087242"/>
              <a:gd name="connsiteY11" fmla="*/ 1013081 h 1013081"/>
              <a:gd name="connsiteX0" fmla="*/ 269661 w 1084377"/>
              <a:gd name="connsiteY0" fmla="*/ 1013081 h 1013081"/>
              <a:gd name="connsiteX1" fmla="*/ 154832 w 1084377"/>
              <a:gd name="connsiteY1" fmla="*/ 734883 h 1013081"/>
              <a:gd name="connsiteX2" fmla="*/ 0 w 1084377"/>
              <a:gd name="connsiteY2" fmla="*/ 495725 h 1013081"/>
              <a:gd name="connsiteX3" fmla="*/ 570875 w 1084377"/>
              <a:gd name="connsiteY3" fmla="*/ 140003 h 1013081"/>
              <a:gd name="connsiteX4" fmla="*/ 968264 w 1084377"/>
              <a:gd name="connsiteY4" fmla="*/ 0 h 1013081"/>
              <a:gd name="connsiteX5" fmla="*/ 1084377 w 1084377"/>
              <a:gd name="connsiteY5" fmla="*/ 238833 h 1013081"/>
              <a:gd name="connsiteX6" fmla="*/ 889299 w 1084377"/>
              <a:gd name="connsiteY6" fmla="*/ 463436 h 1013081"/>
              <a:gd name="connsiteX7" fmla="*/ 702620 w 1084377"/>
              <a:gd name="connsiteY7" fmla="*/ 724680 h 1013081"/>
              <a:gd name="connsiteX8" fmla="*/ 607824 w 1084377"/>
              <a:gd name="connsiteY8" fmla="*/ 1001859 h 1013081"/>
              <a:gd name="connsiteX9" fmla="*/ 447162 w 1084377"/>
              <a:gd name="connsiteY9" fmla="*/ 999062 h 1013081"/>
              <a:gd name="connsiteX10" fmla="*/ 352053 w 1084377"/>
              <a:gd name="connsiteY10" fmla="*/ 1000615 h 1013081"/>
              <a:gd name="connsiteX11" fmla="*/ 269661 w 1084377"/>
              <a:gd name="connsiteY11" fmla="*/ 1013081 h 1013081"/>
              <a:gd name="connsiteX0" fmla="*/ 269661 w 1084377"/>
              <a:gd name="connsiteY0" fmla="*/ 1013081 h 1013081"/>
              <a:gd name="connsiteX1" fmla="*/ 154832 w 1084377"/>
              <a:gd name="connsiteY1" fmla="*/ 734883 h 1013081"/>
              <a:gd name="connsiteX2" fmla="*/ 0 w 1084377"/>
              <a:gd name="connsiteY2" fmla="*/ 495725 h 1013081"/>
              <a:gd name="connsiteX3" fmla="*/ 570875 w 1084377"/>
              <a:gd name="connsiteY3" fmla="*/ 140003 h 1013081"/>
              <a:gd name="connsiteX4" fmla="*/ 968264 w 1084377"/>
              <a:gd name="connsiteY4" fmla="*/ 0 h 1013081"/>
              <a:gd name="connsiteX5" fmla="*/ 1084377 w 1084377"/>
              <a:gd name="connsiteY5" fmla="*/ 238833 h 1013081"/>
              <a:gd name="connsiteX6" fmla="*/ 889299 w 1084377"/>
              <a:gd name="connsiteY6" fmla="*/ 463436 h 1013081"/>
              <a:gd name="connsiteX7" fmla="*/ 702620 w 1084377"/>
              <a:gd name="connsiteY7" fmla="*/ 724680 h 1013081"/>
              <a:gd name="connsiteX8" fmla="*/ 607824 w 1084377"/>
              <a:gd name="connsiteY8" fmla="*/ 1001859 h 1013081"/>
              <a:gd name="connsiteX9" fmla="*/ 521050 w 1084377"/>
              <a:gd name="connsiteY9" fmla="*/ 988520 h 1013081"/>
              <a:gd name="connsiteX10" fmla="*/ 352053 w 1084377"/>
              <a:gd name="connsiteY10" fmla="*/ 1000615 h 1013081"/>
              <a:gd name="connsiteX11" fmla="*/ 269661 w 1084377"/>
              <a:gd name="connsiteY11" fmla="*/ 1013081 h 1013081"/>
              <a:gd name="connsiteX0" fmla="*/ 338966 w 1084377"/>
              <a:gd name="connsiteY0" fmla="*/ 1067054 h 1067054"/>
              <a:gd name="connsiteX1" fmla="*/ 154832 w 1084377"/>
              <a:gd name="connsiteY1" fmla="*/ 734883 h 1067054"/>
              <a:gd name="connsiteX2" fmla="*/ 0 w 1084377"/>
              <a:gd name="connsiteY2" fmla="*/ 495725 h 1067054"/>
              <a:gd name="connsiteX3" fmla="*/ 570875 w 1084377"/>
              <a:gd name="connsiteY3" fmla="*/ 140003 h 1067054"/>
              <a:gd name="connsiteX4" fmla="*/ 968264 w 1084377"/>
              <a:gd name="connsiteY4" fmla="*/ 0 h 1067054"/>
              <a:gd name="connsiteX5" fmla="*/ 1084377 w 1084377"/>
              <a:gd name="connsiteY5" fmla="*/ 238833 h 1067054"/>
              <a:gd name="connsiteX6" fmla="*/ 889299 w 1084377"/>
              <a:gd name="connsiteY6" fmla="*/ 463436 h 1067054"/>
              <a:gd name="connsiteX7" fmla="*/ 702620 w 1084377"/>
              <a:gd name="connsiteY7" fmla="*/ 724680 h 1067054"/>
              <a:gd name="connsiteX8" fmla="*/ 607824 w 1084377"/>
              <a:gd name="connsiteY8" fmla="*/ 1001859 h 1067054"/>
              <a:gd name="connsiteX9" fmla="*/ 521050 w 1084377"/>
              <a:gd name="connsiteY9" fmla="*/ 988520 h 1067054"/>
              <a:gd name="connsiteX10" fmla="*/ 352053 w 1084377"/>
              <a:gd name="connsiteY10" fmla="*/ 1000615 h 1067054"/>
              <a:gd name="connsiteX11" fmla="*/ 338966 w 1084377"/>
              <a:gd name="connsiteY11" fmla="*/ 1067054 h 1067054"/>
              <a:gd name="connsiteX0" fmla="*/ 338966 w 1084377"/>
              <a:gd name="connsiteY0" fmla="*/ 1067054 h 1067054"/>
              <a:gd name="connsiteX1" fmla="*/ 154832 w 1084377"/>
              <a:gd name="connsiteY1" fmla="*/ 734883 h 1067054"/>
              <a:gd name="connsiteX2" fmla="*/ 0 w 1084377"/>
              <a:gd name="connsiteY2" fmla="*/ 495725 h 1067054"/>
              <a:gd name="connsiteX3" fmla="*/ 570875 w 1084377"/>
              <a:gd name="connsiteY3" fmla="*/ 140003 h 1067054"/>
              <a:gd name="connsiteX4" fmla="*/ 968264 w 1084377"/>
              <a:gd name="connsiteY4" fmla="*/ 0 h 1067054"/>
              <a:gd name="connsiteX5" fmla="*/ 1084377 w 1084377"/>
              <a:gd name="connsiteY5" fmla="*/ 238833 h 1067054"/>
              <a:gd name="connsiteX6" fmla="*/ 889299 w 1084377"/>
              <a:gd name="connsiteY6" fmla="*/ 463436 h 1067054"/>
              <a:gd name="connsiteX7" fmla="*/ 702620 w 1084377"/>
              <a:gd name="connsiteY7" fmla="*/ 724680 h 1067054"/>
              <a:gd name="connsiteX8" fmla="*/ 607824 w 1084377"/>
              <a:gd name="connsiteY8" fmla="*/ 1001859 h 1067054"/>
              <a:gd name="connsiteX9" fmla="*/ 521050 w 1084377"/>
              <a:gd name="connsiteY9" fmla="*/ 988520 h 1067054"/>
              <a:gd name="connsiteX10" fmla="*/ 404880 w 1084377"/>
              <a:gd name="connsiteY10" fmla="*/ 1031223 h 1067054"/>
              <a:gd name="connsiteX11" fmla="*/ 338966 w 1084377"/>
              <a:gd name="connsiteY11" fmla="*/ 1067054 h 1067054"/>
              <a:gd name="connsiteX0" fmla="*/ 338966 w 1207659"/>
              <a:gd name="connsiteY0" fmla="*/ 1067054 h 1067054"/>
              <a:gd name="connsiteX1" fmla="*/ 154832 w 1207659"/>
              <a:gd name="connsiteY1" fmla="*/ 734883 h 1067054"/>
              <a:gd name="connsiteX2" fmla="*/ 0 w 1207659"/>
              <a:gd name="connsiteY2" fmla="*/ 495725 h 1067054"/>
              <a:gd name="connsiteX3" fmla="*/ 570875 w 1207659"/>
              <a:gd name="connsiteY3" fmla="*/ 140003 h 1067054"/>
              <a:gd name="connsiteX4" fmla="*/ 968264 w 1207659"/>
              <a:gd name="connsiteY4" fmla="*/ 0 h 1067054"/>
              <a:gd name="connsiteX5" fmla="*/ 1207659 w 1207659"/>
              <a:gd name="connsiteY5" fmla="*/ 105021 h 1067054"/>
              <a:gd name="connsiteX6" fmla="*/ 889299 w 1207659"/>
              <a:gd name="connsiteY6" fmla="*/ 463436 h 1067054"/>
              <a:gd name="connsiteX7" fmla="*/ 702620 w 1207659"/>
              <a:gd name="connsiteY7" fmla="*/ 724680 h 1067054"/>
              <a:gd name="connsiteX8" fmla="*/ 607824 w 1207659"/>
              <a:gd name="connsiteY8" fmla="*/ 1001859 h 1067054"/>
              <a:gd name="connsiteX9" fmla="*/ 521050 w 1207659"/>
              <a:gd name="connsiteY9" fmla="*/ 988520 h 1067054"/>
              <a:gd name="connsiteX10" fmla="*/ 404880 w 1207659"/>
              <a:gd name="connsiteY10" fmla="*/ 1031223 h 1067054"/>
              <a:gd name="connsiteX11" fmla="*/ 338966 w 1207659"/>
              <a:gd name="connsiteY11" fmla="*/ 1067054 h 1067054"/>
              <a:gd name="connsiteX0" fmla="*/ 338966 w 1183499"/>
              <a:gd name="connsiteY0" fmla="*/ 1067054 h 1067054"/>
              <a:gd name="connsiteX1" fmla="*/ 154832 w 1183499"/>
              <a:gd name="connsiteY1" fmla="*/ 734883 h 1067054"/>
              <a:gd name="connsiteX2" fmla="*/ 0 w 1183499"/>
              <a:gd name="connsiteY2" fmla="*/ 495725 h 1067054"/>
              <a:gd name="connsiteX3" fmla="*/ 570875 w 1183499"/>
              <a:gd name="connsiteY3" fmla="*/ 140003 h 1067054"/>
              <a:gd name="connsiteX4" fmla="*/ 968264 w 1183499"/>
              <a:gd name="connsiteY4" fmla="*/ 0 h 1067054"/>
              <a:gd name="connsiteX5" fmla="*/ 1183499 w 1183499"/>
              <a:gd name="connsiteY5" fmla="*/ 89205 h 1067054"/>
              <a:gd name="connsiteX6" fmla="*/ 889299 w 1183499"/>
              <a:gd name="connsiteY6" fmla="*/ 463436 h 1067054"/>
              <a:gd name="connsiteX7" fmla="*/ 702620 w 1183499"/>
              <a:gd name="connsiteY7" fmla="*/ 724680 h 1067054"/>
              <a:gd name="connsiteX8" fmla="*/ 607824 w 1183499"/>
              <a:gd name="connsiteY8" fmla="*/ 1001859 h 1067054"/>
              <a:gd name="connsiteX9" fmla="*/ 521050 w 1183499"/>
              <a:gd name="connsiteY9" fmla="*/ 988520 h 1067054"/>
              <a:gd name="connsiteX10" fmla="*/ 404880 w 1183499"/>
              <a:gd name="connsiteY10" fmla="*/ 1031223 h 1067054"/>
              <a:gd name="connsiteX11" fmla="*/ 338966 w 1183499"/>
              <a:gd name="connsiteY11" fmla="*/ 1067054 h 1067054"/>
              <a:gd name="connsiteX0" fmla="*/ 338966 w 1183499"/>
              <a:gd name="connsiteY0" fmla="*/ 1067054 h 1067054"/>
              <a:gd name="connsiteX1" fmla="*/ 154832 w 1183499"/>
              <a:gd name="connsiteY1" fmla="*/ 734883 h 1067054"/>
              <a:gd name="connsiteX2" fmla="*/ 0 w 1183499"/>
              <a:gd name="connsiteY2" fmla="*/ 495725 h 1067054"/>
              <a:gd name="connsiteX3" fmla="*/ 570875 w 1183499"/>
              <a:gd name="connsiteY3" fmla="*/ 140003 h 1067054"/>
              <a:gd name="connsiteX4" fmla="*/ 968264 w 1183499"/>
              <a:gd name="connsiteY4" fmla="*/ 0 h 1067054"/>
              <a:gd name="connsiteX5" fmla="*/ 1183499 w 1183499"/>
              <a:gd name="connsiteY5" fmla="*/ 89205 h 1067054"/>
              <a:gd name="connsiteX6" fmla="*/ 889299 w 1183499"/>
              <a:gd name="connsiteY6" fmla="*/ 463436 h 1067054"/>
              <a:gd name="connsiteX7" fmla="*/ 702620 w 1183499"/>
              <a:gd name="connsiteY7" fmla="*/ 724680 h 1067054"/>
              <a:gd name="connsiteX8" fmla="*/ 607824 w 1183499"/>
              <a:gd name="connsiteY8" fmla="*/ 1001859 h 1067054"/>
              <a:gd name="connsiteX9" fmla="*/ 521050 w 1183499"/>
              <a:gd name="connsiteY9" fmla="*/ 988520 h 1067054"/>
              <a:gd name="connsiteX10" fmla="*/ 404880 w 1183499"/>
              <a:gd name="connsiteY10" fmla="*/ 1031223 h 1067054"/>
              <a:gd name="connsiteX11" fmla="*/ 338966 w 1183499"/>
              <a:gd name="connsiteY11" fmla="*/ 1067054 h 1067054"/>
              <a:gd name="connsiteX0" fmla="*/ 338966 w 1183499"/>
              <a:gd name="connsiteY0" fmla="*/ 1067054 h 1067054"/>
              <a:gd name="connsiteX1" fmla="*/ 154832 w 1183499"/>
              <a:gd name="connsiteY1" fmla="*/ 734883 h 1067054"/>
              <a:gd name="connsiteX2" fmla="*/ 0 w 1183499"/>
              <a:gd name="connsiteY2" fmla="*/ 495725 h 1067054"/>
              <a:gd name="connsiteX3" fmla="*/ 570875 w 1183499"/>
              <a:gd name="connsiteY3" fmla="*/ 140003 h 1067054"/>
              <a:gd name="connsiteX4" fmla="*/ 968264 w 1183499"/>
              <a:gd name="connsiteY4" fmla="*/ 0 h 1067054"/>
              <a:gd name="connsiteX5" fmla="*/ 1183499 w 1183499"/>
              <a:gd name="connsiteY5" fmla="*/ 89205 h 1067054"/>
              <a:gd name="connsiteX6" fmla="*/ 889299 w 1183499"/>
              <a:gd name="connsiteY6" fmla="*/ 463436 h 1067054"/>
              <a:gd name="connsiteX7" fmla="*/ 702620 w 1183499"/>
              <a:gd name="connsiteY7" fmla="*/ 724680 h 1067054"/>
              <a:gd name="connsiteX8" fmla="*/ 607824 w 1183499"/>
              <a:gd name="connsiteY8" fmla="*/ 1001859 h 1067054"/>
              <a:gd name="connsiteX9" fmla="*/ 521050 w 1183499"/>
              <a:gd name="connsiteY9" fmla="*/ 988520 h 1067054"/>
              <a:gd name="connsiteX10" fmla="*/ 404880 w 1183499"/>
              <a:gd name="connsiteY10" fmla="*/ 1031223 h 1067054"/>
              <a:gd name="connsiteX11" fmla="*/ 338966 w 1183499"/>
              <a:gd name="connsiteY11" fmla="*/ 1067054 h 1067054"/>
              <a:gd name="connsiteX0" fmla="*/ 338966 w 1183499"/>
              <a:gd name="connsiteY0" fmla="*/ 1067054 h 1067054"/>
              <a:gd name="connsiteX1" fmla="*/ 154832 w 1183499"/>
              <a:gd name="connsiteY1" fmla="*/ 734883 h 1067054"/>
              <a:gd name="connsiteX2" fmla="*/ 0 w 1183499"/>
              <a:gd name="connsiteY2" fmla="*/ 495725 h 1067054"/>
              <a:gd name="connsiteX3" fmla="*/ 570875 w 1183499"/>
              <a:gd name="connsiteY3" fmla="*/ 140003 h 1067054"/>
              <a:gd name="connsiteX4" fmla="*/ 968264 w 1183499"/>
              <a:gd name="connsiteY4" fmla="*/ 0 h 1067054"/>
              <a:gd name="connsiteX5" fmla="*/ 1183499 w 1183499"/>
              <a:gd name="connsiteY5" fmla="*/ 89205 h 1067054"/>
              <a:gd name="connsiteX6" fmla="*/ 889299 w 1183499"/>
              <a:gd name="connsiteY6" fmla="*/ 463436 h 1067054"/>
              <a:gd name="connsiteX7" fmla="*/ 702620 w 1183499"/>
              <a:gd name="connsiteY7" fmla="*/ 724680 h 1067054"/>
              <a:gd name="connsiteX8" fmla="*/ 607824 w 1183499"/>
              <a:gd name="connsiteY8" fmla="*/ 1001859 h 1067054"/>
              <a:gd name="connsiteX9" fmla="*/ 521050 w 1183499"/>
              <a:gd name="connsiteY9" fmla="*/ 988520 h 1067054"/>
              <a:gd name="connsiteX10" fmla="*/ 404880 w 1183499"/>
              <a:gd name="connsiteY10" fmla="*/ 1031223 h 1067054"/>
              <a:gd name="connsiteX11" fmla="*/ 338966 w 1183499"/>
              <a:gd name="connsiteY11" fmla="*/ 1067054 h 1067054"/>
              <a:gd name="connsiteX0" fmla="*/ 338966 w 1178156"/>
              <a:gd name="connsiteY0" fmla="*/ 1067054 h 1067054"/>
              <a:gd name="connsiteX1" fmla="*/ 154832 w 1178156"/>
              <a:gd name="connsiteY1" fmla="*/ 734883 h 1067054"/>
              <a:gd name="connsiteX2" fmla="*/ 0 w 1178156"/>
              <a:gd name="connsiteY2" fmla="*/ 495725 h 1067054"/>
              <a:gd name="connsiteX3" fmla="*/ 570875 w 1178156"/>
              <a:gd name="connsiteY3" fmla="*/ 140003 h 1067054"/>
              <a:gd name="connsiteX4" fmla="*/ 968264 w 1178156"/>
              <a:gd name="connsiteY4" fmla="*/ 0 h 1067054"/>
              <a:gd name="connsiteX5" fmla="*/ 1178156 w 1178156"/>
              <a:gd name="connsiteY5" fmla="*/ 80661 h 1067054"/>
              <a:gd name="connsiteX6" fmla="*/ 889299 w 1178156"/>
              <a:gd name="connsiteY6" fmla="*/ 463436 h 1067054"/>
              <a:gd name="connsiteX7" fmla="*/ 702620 w 1178156"/>
              <a:gd name="connsiteY7" fmla="*/ 724680 h 1067054"/>
              <a:gd name="connsiteX8" fmla="*/ 607824 w 1178156"/>
              <a:gd name="connsiteY8" fmla="*/ 1001859 h 1067054"/>
              <a:gd name="connsiteX9" fmla="*/ 521050 w 1178156"/>
              <a:gd name="connsiteY9" fmla="*/ 988520 h 1067054"/>
              <a:gd name="connsiteX10" fmla="*/ 404880 w 1178156"/>
              <a:gd name="connsiteY10" fmla="*/ 1031223 h 1067054"/>
              <a:gd name="connsiteX11" fmla="*/ 338966 w 1178156"/>
              <a:gd name="connsiteY11" fmla="*/ 1067054 h 1067054"/>
              <a:gd name="connsiteX0" fmla="*/ 338966 w 1178156"/>
              <a:gd name="connsiteY0" fmla="*/ 1067054 h 1067054"/>
              <a:gd name="connsiteX1" fmla="*/ 154832 w 1178156"/>
              <a:gd name="connsiteY1" fmla="*/ 734883 h 1067054"/>
              <a:gd name="connsiteX2" fmla="*/ 0 w 1178156"/>
              <a:gd name="connsiteY2" fmla="*/ 495725 h 1067054"/>
              <a:gd name="connsiteX3" fmla="*/ 570875 w 1178156"/>
              <a:gd name="connsiteY3" fmla="*/ 140003 h 1067054"/>
              <a:gd name="connsiteX4" fmla="*/ 968264 w 1178156"/>
              <a:gd name="connsiteY4" fmla="*/ 0 h 1067054"/>
              <a:gd name="connsiteX5" fmla="*/ 1178156 w 1178156"/>
              <a:gd name="connsiteY5" fmla="*/ 80661 h 1067054"/>
              <a:gd name="connsiteX6" fmla="*/ 889299 w 1178156"/>
              <a:gd name="connsiteY6" fmla="*/ 463436 h 1067054"/>
              <a:gd name="connsiteX7" fmla="*/ 702620 w 1178156"/>
              <a:gd name="connsiteY7" fmla="*/ 724680 h 1067054"/>
              <a:gd name="connsiteX8" fmla="*/ 607824 w 1178156"/>
              <a:gd name="connsiteY8" fmla="*/ 1001859 h 1067054"/>
              <a:gd name="connsiteX9" fmla="*/ 521050 w 1178156"/>
              <a:gd name="connsiteY9" fmla="*/ 988520 h 1067054"/>
              <a:gd name="connsiteX10" fmla="*/ 404880 w 1178156"/>
              <a:gd name="connsiteY10" fmla="*/ 1031223 h 1067054"/>
              <a:gd name="connsiteX11" fmla="*/ 338966 w 1178156"/>
              <a:gd name="connsiteY11" fmla="*/ 1067054 h 1067054"/>
              <a:gd name="connsiteX0" fmla="*/ 338966 w 1178156"/>
              <a:gd name="connsiteY0" fmla="*/ 1072388 h 1072388"/>
              <a:gd name="connsiteX1" fmla="*/ 154832 w 1178156"/>
              <a:gd name="connsiteY1" fmla="*/ 740217 h 1072388"/>
              <a:gd name="connsiteX2" fmla="*/ 0 w 1178156"/>
              <a:gd name="connsiteY2" fmla="*/ 501059 h 1072388"/>
              <a:gd name="connsiteX3" fmla="*/ 570875 w 1178156"/>
              <a:gd name="connsiteY3" fmla="*/ 145337 h 1072388"/>
              <a:gd name="connsiteX4" fmla="*/ 976824 w 1178156"/>
              <a:gd name="connsiteY4" fmla="*/ 0 h 1072388"/>
              <a:gd name="connsiteX5" fmla="*/ 1178156 w 1178156"/>
              <a:gd name="connsiteY5" fmla="*/ 85995 h 1072388"/>
              <a:gd name="connsiteX6" fmla="*/ 889299 w 1178156"/>
              <a:gd name="connsiteY6" fmla="*/ 468770 h 1072388"/>
              <a:gd name="connsiteX7" fmla="*/ 702620 w 1178156"/>
              <a:gd name="connsiteY7" fmla="*/ 730014 h 1072388"/>
              <a:gd name="connsiteX8" fmla="*/ 607824 w 1178156"/>
              <a:gd name="connsiteY8" fmla="*/ 1007193 h 1072388"/>
              <a:gd name="connsiteX9" fmla="*/ 521050 w 1178156"/>
              <a:gd name="connsiteY9" fmla="*/ 993854 h 1072388"/>
              <a:gd name="connsiteX10" fmla="*/ 404880 w 1178156"/>
              <a:gd name="connsiteY10" fmla="*/ 1036557 h 1072388"/>
              <a:gd name="connsiteX11" fmla="*/ 338966 w 1178156"/>
              <a:gd name="connsiteY11" fmla="*/ 1072388 h 1072388"/>
              <a:gd name="connsiteX0" fmla="*/ 338966 w 1140519"/>
              <a:gd name="connsiteY0" fmla="*/ 1072388 h 1072388"/>
              <a:gd name="connsiteX1" fmla="*/ 154832 w 1140519"/>
              <a:gd name="connsiteY1" fmla="*/ 740217 h 1072388"/>
              <a:gd name="connsiteX2" fmla="*/ 0 w 1140519"/>
              <a:gd name="connsiteY2" fmla="*/ 501059 h 1072388"/>
              <a:gd name="connsiteX3" fmla="*/ 570875 w 1140519"/>
              <a:gd name="connsiteY3" fmla="*/ 145337 h 1072388"/>
              <a:gd name="connsiteX4" fmla="*/ 976824 w 1140519"/>
              <a:gd name="connsiteY4" fmla="*/ 0 h 1072388"/>
              <a:gd name="connsiteX5" fmla="*/ 1140519 w 1140519"/>
              <a:gd name="connsiteY5" fmla="*/ 71454 h 1072388"/>
              <a:gd name="connsiteX6" fmla="*/ 889299 w 1140519"/>
              <a:gd name="connsiteY6" fmla="*/ 468770 h 1072388"/>
              <a:gd name="connsiteX7" fmla="*/ 702620 w 1140519"/>
              <a:gd name="connsiteY7" fmla="*/ 730014 h 1072388"/>
              <a:gd name="connsiteX8" fmla="*/ 607824 w 1140519"/>
              <a:gd name="connsiteY8" fmla="*/ 1007193 h 1072388"/>
              <a:gd name="connsiteX9" fmla="*/ 521050 w 1140519"/>
              <a:gd name="connsiteY9" fmla="*/ 993854 h 1072388"/>
              <a:gd name="connsiteX10" fmla="*/ 404880 w 1140519"/>
              <a:gd name="connsiteY10" fmla="*/ 1036557 h 1072388"/>
              <a:gd name="connsiteX11" fmla="*/ 338966 w 1140519"/>
              <a:gd name="connsiteY11" fmla="*/ 1072388 h 1072388"/>
              <a:gd name="connsiteX0" fmla="*/ 338966 w 1140519"/>
              <a:gd name="connsiteY0" fmla="*/ 1072388 h 1072388"/>
              <a:gd name="connsiteX1" fmla="*/ 154832 w 1140519"/>
              <a:gd name="connsiteY1" fmla="*/ 740217 h 1072388"/>
              <a:gd name="connsiteX2" fmla="*/ 0 w 1140519"/>
              <a:gd name="connsiteY2" fmla="*/ 501059 h 1072388"/>
              <a:gd name="connsiteX3" fmla="*/ 570875 w 1140519"/>
              <a:gd name="connsiteY3" fmla="*/ 145337 h 1072388"/>
              <a:gd name="connsiteX4" fmla="*/ 976824 w 1140519"/>
              <a:gd name="connsiteY4" fmla="*/ 0 h 1072388"/>
              <a:gd name="connsiteX5" fmla="*/ 1140519 w 1140519"/>
              <a:gd name="connsiteY5" fmla="*/ 71454 h 1072388"/>
              <a:gd name="connsiteX6" fmla="*/ 860220 w 1140519"/>
              <a:gd name="connsiteY6" fmla="*/ 448895 h 1072388"/>
              <a:gd name="connsiteX7" fmla="*/ 702620 w 1140519"/>
              <a:gd name="connsiteY7" fmla="*/ 730014 h 1072388"/>
              <a:gd name="connsiteX8" fmla="*/ 607824 w 1140519"/>
              <a:gd name="connsiteY8" fmla="*/ 1007193 h 1072388"/>
              <a:gd name="connsiteX9" fmla="*/ 521050 w 1140519"/>
              <a:gd name="connsiteY9" fmla="*/ 993854 h 1072388"/>
              <a:gd name="connsiteX10" fmla="*/ 404880 w 1140519"/>
              <a:gd name="connsiteY10" fmla="*/ 1036557 h 1072388"/>
              <a:gd name="connsiteX11" fmla="*/ 338966 w 1140519"/>
              <a:gd name="connsiteY11" fmla="*/ 1072388 h 1072388"/>
              <a:gd name="connsiteX0" fmla="*/ 338966 w 1140519"/>
              <a:gd name="connsiteY0" fmla="*/ 1072388 h 1072388"/>
              <a:gd name="connsiteX1" fmla="*/ 154832 w 1140519"/>
              <a:gd name="connsiteY1" fmla="*/ 740217 h 1072388"/>
              <a:gd name="connsiteX2" fmla="*/ 0 w 1140519"/>
              <a:gd name="connsiteY2" fmla="*/ 501059 h 1072388"/>
              <a:gd name="connsiteX3" fmla="*/ 570875 w 1140519"/>
              <a:gd name="connsiteY3" fmla="*/ 145337 h 1072388"/>
              <a:gd name="connsiteX4" fmla="*/ 976824 w 1140519"/>
              <a:gd name="connsiteY4" fmla="*/ 0 h 1072388"/>
              <a:gd name="connsiteX5" fmla="*/ 1140519 w 1140519"/>
              <a:gd name="connsiteY5" fmla="*/ 71454 h 1072388"/>
              <a:gd name="connsiteX6" fmla="*/ 860220 w 1140519"/>
              <a:gd name="connsiteY6" fmla="*/ 448895 h 1072388"/>
              <a:gd name="connsiteX7" fmla="*/ 683376 w 1140519"/>
              <a:gd name="connsiteY7" fmla="*/ 718259 h 1072388"/>
              <a:gd name="connsiteX8" fmla="*/ 607824 w 1140519"/>
              <a:gd name="connsiteY8" fmla="*/ 1007193 h 1072388"/>
              <a:gd name="connsiteX9" fmla="*/ 521050 w 1140519"/>
              <a:gd name="connsiteY9" fmla="*/ 993854 h 1072388"/>
              <a:gd name="connsiteX10" fmla="*/ 404880 w 1140519"/>
              <a:gd name="connsiteY10" fmla="*/ 1036557 h 1072388"/>
              <a:gd name="connsiteX11" fmla="*/ 338966 w 1140519"/>
              <a:gd name="connsiteY11" fmla="*/ 1072388 h 1072388"/>
              <a:gd name="connsiteX0" fmla="*/ 338966 w 1140519"/>
              <a:gd name="connsiteY0" fmla="*/ 1070970 h 1070970"/>
              <a:gd name="connsiteX1" fmla="*/ 154832 w 1140519"/>
              <a:gd name="connsiteY1" fmla="*/ 738799 h 1070970"/>
              <a:gd name="connsiteX2" fmla="*/ 0 w 1140519"/>
              <a:gd name="connsiteY2" fmla="*/ 499641 h 1070970"/>
              <a:gd name="connsiteX3" fmla="*/ 570875 w 1140519"/>
              <a:gd name="connsiteY3" fmla="*/ 143919 h 1070970"/>
              <a:gd name="connsiteX4" fmla="*/ 961815 w 1140519"/>
              <a:gd name="connsiteY4" fmla="*/ 0 h 1070970"/>
              <a:gd name="connsiteX5" fmla="*/ 1140519 w 1140519"/>
              <a:gd name="connsiteY5" fmla="*/ 70036 h 1070970"/>
              <a:gd name="connsiteX6" fmla="*/ 860220 w 1140519"/>
              <a:gd name="connsiteY6" fmla="*/ 447477 h 1070970"/>
              <a:gd name="connsiteX7" fmla="*/ 683376 w 1140519"/>
              <a:gd name="connsiteY7" fmla="*/ 716841 h 1070970"/>
              <a:gd name="connsiteX8" fmla="*/ 607824 w 1140519"/>
              <a:gd name="connsiteY8" fmla="*/ 1005775 h 1070970"/>
              <a:gd name="connsiteX9" fmla="*/ 521050 w 1140519"/>
              <a:gd name="connsiteY9" fmla="*/ 992436 h 1070970"/>
              <a:gd name="connsiteX10" fmla="*/ 404880 w 1140519"/>
              <a:gd name="connsiteY10" fmla="*/ 1035139 h 1070970"/>
              <a:gd name="connsiteX11" fmla="*/ 338966 w 1140519"/>
              <a:gd name="connsiteY11" fmla="*/ 1070970 h 1070970"/>
              <a:gd name="connsiteX0" fmla="*/ 338966 w 1140519"/>
              <a:gd name="connsiteY0" fmla="*/ 1070970 h 1070970"/>
              <a:gd name="connsiteX1" fmla="*/ 154832 w 1140519"/>
              <a:gd name="connsiteY1" fmla="*/ 738799 h 1070970"/>
              <a:gd name="connsiteX2" fmla="*/ 0 w 1140519"/>
              <a:gd name="connsiteY2" fmla="*/ 499641 h 1070970"/>
              <a:gd name="connsiteX3" fmla="*/ 570164 w 1140519"/>
              <a:gd name="connsiteY3" fmla="*/ 136426 h 1070970"/>
              <a:gd name="connsiteX4" fmla="*/ 961815 w 1140519"/>
              <a:gd name="connsiteY4" fmla="*/ 0 h 1070970"/>
              <a:gd name="connsiteX5" fmla="*/ 1140519 w 1140519"/>
              <a:gd name="connsiteY5" fmla="*/ 70036 h 1070970"/>
              <a:gd name="connsiteX6" fmla="*/ 860220 w 1140519"/>
              <a:gd name="connsiteY6" fmla="*/ 447477 h 1070970"/>
              <a:gd name="connsiteX7" fmla="*/ 683376 w 1140519"/>
              <a:gd name="connsiteY7" fmla="*/ 716841 h 1070970"/>
              <a:gd name="connsiteX8" fmla="*/ 607824 w 1140519"/>
              <a:gd name="connsiteY8" fmla="*/ 1005775 h 1070970"/>
              <a:gd name="connsiteX9" fmla="*/ 521050 w 1140519"/>
              <a:gd name="connsiteY9" fmla="*/ 992436 h 1070970"/>
              <a:gd name="connsiteX10" fmla="*/ 404880 w 1140519"/>
              <a:gd name="connsiteY10" fmla="*/ 1035139 h 1070970"/>
              <a:gd name="connsiteX11" fmla="*/ 338966 w 1140519"/>
              <a:gd name="connsiteY11" fmla="*/ 1070970 h 1070970"/>
              <a:gd name="connsiteX0" fmla="*/ 309655 w 1140519"/>
              <a:gd name="connsiteY0" fmla="*/ 1081299 h 1081299"/>
              <a:gd name="connsiteX1" fmla="*/ 154832 w 1140519"/>
              <a:gd name="connsiteY1" fmla="*/ 738799 h 1081299"/>
              <a:gd name="connsiteX2" fmla="*/ 0 w 1140519"/>
              <a:gd name="connsiteY2" fmla="*/ 499641 h 1081299"/>
              <a:gd name="connsiteX3" fmla="*/ 570164 w 1140519"/>
              <a:gd name="connsiteY3" fmla="*/ 136426 h 1081299"/>
              <a:gd name="connsiteX4" fmla="*/ 961815 w 1140519"/>
              <a:gd name="connsiteY4" fmla="*/ 0 h 1081299"/>
              <a:gd name="connsiteX5" fmla="*/ 1140519 w 1140519"/>
              <a:gd name="connsiteY5" fmla="*/ 70036 h 1081299"/>
              <a:gd name="connsiteX6" fmla="*/ 860220 w 1140519"/>
              <a:gd name="connsiteY6" fmla="*/ 447477 h 1081299"/>
              <a:gd name="connsiteX7" fmla="*/ 683376 w 1140519"/>
              <a:gd name="connsiteY7" fmla="*/ 716841 h 1081299"/>
              <a:gd name="connsiteX8" fmla="*/ 607824 w 1140519"/>
              <a:gd name="connsiteY8" fmla="*/ 1005775 h 1081299"/>
              <a:gd name="connsiteX9" fmla="*/ 521050 w 1140519"/>
              <a:gd name="connsiteY9" fmla="*/ 992436 h 1081299"/>
              <a:gd name="connsiteX10" fmla="*/ 404880 w 1140519"/>
              <a:gd name="connsiteY10" fmla="*/ 1035139 h 1081299"/>
              <a:gd name="connsiteX11" fmla="*/ 309655 w 1140519"/>
              <a:gd name="connsiteY11" fmla="*/ 1081299 h 1081299"/>
              <a:gd name="connsiteX0" fmla="*/ 309655 w 1140519"/>
              <a:gd name="connsiteY0" fmla="*/ 1081299 h 1081299"/>
              <a:gd name="connsiteX1" fmla="*/ 154832 w 1140519"/>
              <a:gd name="connsiteY1" fmla="*/ 738799 h 1081299"/>
              <a:gd name="connsiteX2" fmla="*/ 0 w 1140519"/>
              <a:gd name="connsiteY2" fmla="*/ 499641 h 1081299"/>
              <a:gd name="connsiteX3" fmla="*/ 570164 w 1140519"/>
              <a:gd name="connsiteY3" fmla="*/ 136426 h 1081299"/>
              <a:gd name="connsiteX4" fmla="*/ 961815 w 1140519"/>
              <a:gd name="connsiteY4" fmla="*/ 0 h 1081299"/>
              <a:gd name="connsiteX5" fmla="*/ 1140519 w 1140519"/>
              <a:gd name="connsiteY5" fmla="*/ 70036 h 1081299"/>
              <a:gd name="connsiteX6" fmla="*/ 860220 w 1140519"/>
              <a:gd name="connsiteY6" fmla="*/ 447477 h 1081299"/>
              <a:gd name="connsiteX7" fmla="*/ 683376 w 1140519"/>
              <a:gd name="connsiteY7" fmla="*/ 716841 h 1081299"/>
              <a:gd name="connsiteX8" fmla="*/ 586019 w 1140519"/>
              <a:gd name="connsiteY8" fmla="*/ 1015395 h 1081299"/>
              <a:gd name="connsiteX9" fmla="*/ 521050 w 1140519"/>
              <a:gd name="connsiteY9" fmla="*/ 992436 h 1081299"/>
              <a:gd name="connsiteX10" fmla="*/ 404880 w 1140519"/>
              <a:gd name="connsiteY10" fmla="*/ 1035139 h 1081299"/>
              <a:gd name="connsiteX11" fmla="*/ 309655 w 1140519"/>
              <a:gd name="connsiteY11" fmla="*/ 1081299 h 1081299"/>
              <a:gd name="connsiteX0" fmla="*/ 309655 w 1140519"/>
              <a:gd name="connsiteY0" fmla="*/ 1081299 h 1081299"/>
              <a:gd name="connsiteX1" fmla="*/ 170197 w 1140519"/>
              <a:gd name="connsiteY1" fmla="*/ 741127 h 1081299"/>
              <a:gd name="connsiteX2" fmla="*/ 0 w 1140519"/>
              <a:gd name="connsiteY2" fmla="*/ 499641 h 1081299"/>
              <a:gd name="connsiteX3" fmla="*/ 570164 w 1140519"/>
              <a:gd name="connsiteY3" fmla="*/ 136426 h 1081299"/>
              <a:gd name="connsiteX4" fmla="*/ 961815 w 1140519"/>
              <a:gd name="connsiteY4" fmla="*/ 0 h 1081299"/>
              <a:gd name="connsiteX5" fmla="*/ 1140519 w 1140519"/>
              <a:gd name="connsiteY5" fmla="*/ 70036 h 1081299"/>
              <a:gd name="connsiteX6" fmla="*/ 860220 w 1140519"/>
              <a:gd name="connsiteY6" fmla="*/ 447477 h 1081299"/>
              <a:gd name="connsiteX7" fmla="*/ 683376 w 1140519"/>
              <a:gd name="connsiteY7" fmla="*/ 716841 h 1081299"/>
              <a:gd name="connsiteX8" fmla="*/ 586019 w 1140519"/>
              <a:gd name="connsiteY8" fmla="*/ 1015395 h 1081299"/>
              <a:gd name="connsiteX9" fmla="*/ 521050 w 1140519"/>
              <a:gd name="connsiteY9" fmla="*/ 992436 h 1081299"/>
              <a:gd name="connsiteX10" fmla="*/ 404880 w 1140519"/>
              <a:gd name="connsiteY10" fmla="*/ 1035139 h 1081299"/>
              <a:gd name="connsiteX11" fmla="*/ 309655 w 1140519"/>
              <a:gd name="connsiteY11" fmla="*/ 1081299 h 1081299"/>
              <a:gd name="connsiteX0" fmla="*/ 309655 w 1140519"/>
              <a:gd name="connsiteY0" fmla="*/ 1081299 h 1081299"/>
              <a:gd name="connsiteX1" fmla="*/ 151078 w 1140519"/>
              <a:gd name="connsiteY1" fmla="*/ 739154 h 1081299"/>
              <a:gd name="connsiteX2" fmla="*/ 0 w 1140519"/>
              <a:gd name="connsiteY2" fmla="*/ 499641 h 1081299"/>
              <a:gd name="connsiteX3" fmla="*/ 570164 w 1140519"/>
              <a:gd name="connsiteY3" fmla="*/ 136426 h 1081299"/>
              <a:gd name="connsiteX4" fmla="*/ 961815 w 1140519"/>
              <a:gd name="connsiteY4" fmla="*/ 0 h 1081299"/>
              <a:gd name="connsiteX5" fmla="*/ 1140519 w 1140519"/>
              <a:gd name="connsiteY5" fmla="*/ 70036 h 1081299"/>
              <a:gd name="connsiteX6" fmla="*/ 860220 w 1140519"/>
              <a:gd name="connsiteY6" fmla="*/ 447477 h 1081299"/>
              <a:gd name="connsiteX7" fmla="*/ 683376 w 1140519"/>
              <a:gd name="connsiteY7" fmla="*/ 716841 h 1081299"/>
              <a:gd name="connsiteX8" fmla="*/ 586019 w 1140519"/>
              <a:gd name="connsiteY8" fmla="*/ 1015395 h 1081299"/>
              <a:gd name="connsiteX9" fmla="*/ 521050 w 1140519"/>
              <a:gd name="connsiteY9" fmla="*/ 992436 h 1081299"/>
              <a:gd name="connsiteX10" fmla="*/ 404880 w 1140519"/>
              <a:gd name="connsiteY10" fmla="*/ 1035139 h 1081299"/>
              <a:gd name="connsiteX11" fmla="*/ 309655 w 1140519"/>
              <a:gd name="connsiteY11" fmla="*/ 1081299 h 1081299"/>
              <a:gd name="connsiteX0" fmla="*/ 309655 w 1140519"/>
              <a:gd name="connsiteY0" fmla="*/ 1081299 h 1081299"/>
              <a:gd name="connsiteX1" fmla="*/ 151078 w 1140519"/>
              <a:gd name="connsiteY1" fmla="*/ 739154 h 1081299"/>
              <a:gd name="connsiteX2" fmla="*/ 0 w 1140519"/>
              <a:gd name="connsiteY2" fmla="*/ 499641 h 1081299"/>
              <a:gd name="connsiteX3" fmla="*/ 579647 w 1140519"/>
              <a:gd name="connsiteY3" fmla="*/ 116630 h 1081299"/>
              <a:gd name="connsiteX4" fmla="*/ 961815 w 1140519"/>
              <a:gd name="connsiteY4" fmla="*/ 0 h 1081299"/>
              <a:gd name="connsiteX5" fmla="*/ 1140519 w 1140519"/>
              <a:gd name="connsiteY5" fmla="*/ 70036 h 1081299"/>
              <a:gd name="connsiteX6" fmla="*/ 860220 w 1140519"/>
              <a:gd name="connsiteY6" fmla="*/ 447477 h 1081299"/>
              <a:gd name="connsiteX7" fmla="*/ 683376 w 1140519"/>
              <a:gd name="connsiteY7" fmla="*/ 716841 h 1081299"/>
              <a:gd name="connsiteX8" fmla="*/ 586019 w 1140519"/>
              <a:gd name="connsiteY8" fmla="*/ 1015395 h 1081299"/>
              <a:gd name="connsiteX9" fmla="*/ 521050 w 1140519"/>
              <a:gd name="connsiteY9" fmla="*/ 992436 h 1081299"/>
              <a:gd name="connsiteX10" fmla="*/ 404880 w 1140519"/>
              <a:gd name="connsiteY10" fmla="*/ 1035139 h 1081299"/>
              <a:gd name="connsiteX11" fmla="*/ 309655 w 1140519"/>
              <a:gd name="connsiteY11" fmla="*/ 1081299 h 1081299"/>
              <a:gd name="connsiteX0" fmla="*/ 309655 w 1140519"/>
              <a:gd name="connsiteY0" fmla="*/ 1081299 h 1081299"/>
              <a:gd name="connsiteX1" fmla="*/ 151078 w 1140519"/>
              <a:gd name="connsiteY1" fmla="*/ 739154 h 1081299"/>
              <a:gd name="connsiteX2" fmla="*/ 0 w 1140519"/>
              <a:gd name="connsiteY2" fmla="*/ 499641 h 1081299"/>
              <a:gd name="connsiteX3" fmla="*/ 579647 w 1140519"/>
              <a:gd name="connsiteY3" fmla="*/ 116630 h 1081299"/>
              <a:gd name="connsiteX4" fmla="*/ 961815 w 1140519"/>
              <a:gd name="connsiteY4" fmla="*/ 0 h 1081299"/>
              <a:gd name="connsiteX5" fmla="*/ 1140519 w 1140519"/>
              <a:gd name="connsiteY5" fmla="*/ 70036 h 1081299"/>
              <a:gd name="connsiteX6" fmla="*/ 860220 w 1140519"/>
              <a:gd name="connsiteY6" fmla="*/ 447477 h 1081299"/>
              <a:gd name="connsiteX7" fmla="*/ 683376 w 1140519"/>
              <a:gd name="connsiteY7" fmla="*/ 716841 h 1081299"/>
              <a:gd name="connsiteX8" fmla="*/ 586019 w 1140519"/>
              <a:gd name="connsiteY8" fmla="*/ 1015395 h 1081299"/>
              <a:gd name="connsiteX9" fmla="*/ 521050 w 1140519"/>
              <a:gd name="connsiteY9" fmla="*/ 992436 h 1081299"/>
              <a:gd name="connsiteX10" fmla="*/ 404880 w 1140519"/>
              <a:gd name="connsiteY10" fmla="*/ 1035139 h 1081299"/>
              <a:gd name="connsiteX11" fmla="*/ 309655 w 1140519"/>
              <a:gd name="connsiteY11" fmla="*/ 1081299 h 1081299"/>
              <a:gd name="connsiteX0" fmla="*/ 320559 w 1151423"/>
              <a:gd name="connsiteY0" fmla="*/ 1081299 h 1081299"/>
              <a:gd name="connsiteX1" fmla="*/ 161982 w 1151423"/>
              <a:gd name="connsiteY1" fmla="*/ 739154 h 1081299"/>
              <a:gd name="connsiteX2" fmla="*/ 0 w 1151423"/>
              <a:gd name="connsiteY2" fmla="*/ 504451 h 1081299"/>
              <a:gd name="connsiteX3" fmla="*/ 590551 w 1151423"/>
              <a:gd name="connsiteY3" fmla="*/ 116630 h 1081299"/>
              <a:gd name="connsiteX4" fmla="*/ 972719 w 1151423"/>
              <a:gd name="connsiteY4" fmla="*/ 0 h 1081299"/>
              <a:gd name="connsiteX5" fmla="*/ 1151423 w 1151423"/>
              <a:gd name="connsiteY5" fmla="*/ 70036 h 1081299"/>
              <a:gd name="connsiteX6" fmla="*/ 871124 w 1151423"/>
              <a:gd name="connsiteY6" fmla="*/ 447477 h 1081299"/>
              <a:gd name="connsiteX7" fmla="*/ 694280 w 1151423"/>
              <a:gd name="connsiteY7" fmla="*/ 716841 h 1081299"/>
              <a:gd name="connsiteX8" fmla="*/ 596923 w 1151423"/>
              <a:gd name="connsiteY8" fmla="*/ 1015395 h 1081299"/>
              <a:gd name="connsiteX9" fmla="*/ 531954 w 1151423"/>
              <a:gd name="connsiteY9" fmla="*/ 992436 h 1081299"/>
              <a:gd name="connsiteX10" fmla="*/ 415784 w 1151423"/>
              <a:gd name="connsiteY10" fmla="*/ 1035139 h 1081299"/>
              <a:gd name="connsiteX11" fmla="*/ 320559 w 1151423"/>
              <a:gd name="connsiteY11" fmla="*/ 1081299 h 1081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1423" h="1081299">
                <a:moveTo>
                  <a:pt x="320559" y="1081299"/>
                </a:moveTo>
                <a:lnTo>
                  <a:pt x="161982" y="739154"/>
                </a:lnTo>
                <a:lnTo>
                  <a:pt x="0" y="504451"/>
                </a:lnTo>
                <a:lnTo>
                  <a:pt x="590551" y="116630"/>
                </a:lnTo>
                <a:lnTo>
                  <a:pt x="972719" y="0"/>
                </a:lnTo>
                <a:cubicBezTo>
                  <a:pt x="1034064" y="36313"/>
                  <a:pt x="1061683" y="38340"/>
                  <a:pt x="1151423" y="70036"/>
                </a:cubicBezTo>
                <a:cubicBezTo>
                  <a:pt x="1068948" y="148925"/>
                  <a:pt x="949774" y="360936"/>
                  <a:pt x="871124" y="447477"/>
                </a:cubicBezTo>
                <a:cubicBezTo>
                  <a:pt x="767246" y="552187"/>
                  <a:pt x="771376" y="604478"/>
                  <a:pt x="694280" y="716841"/>
                </a:cubicBezTo>
                <a:cubicBezTo>
                  <a:pt x="644910" y="819759"/>
                  <a:pt x="630989" y="923955"/>
                  <a:pt x="596923" y="1015395"/>
                </a:cubicBezTo>
                <a:lnTo>
                  <a:pt x="531954" y="992436"/>
                </a:lnTo>
                <a:lnTo>
                  <a:pt x="415784" y="1035139"/>
                </a:lnTo>
                <a:lnTo>
                  <a:pt x="320559" y="1081299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215418" y="5910943"/>
            <a:ext cx="3169053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Select a design or create your design</a:t>
            </a:r>
            <a:endParaRPr lang="en-US" sz="1200" dirty="0"/>
          </a:p>
        </p:txBody>
      </p:sp>
      <p:pic>
        <p:nvPicPr>
          <p:cNvPr id="17" name="Picture 16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188763" y="324884"/>
            <a:ext cx="404895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Start Creating </a:t>
            </a:r>
            <a:r>
              <a:rPr lang="en-US" b="1" dirty="0" smtClean="0">
                <a:solidFill>
                  <a:schemeClr val="tx1"/>
                </a:solidFill>
              </a:rPr>
              <a:t>your design here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-Volleyball Jersey Back -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47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230" y="1147890"/>
            <a:ext cx="2918503" cy="3159141"/>
          </a:xfrm>
          <a:prstGeom prst="rect">
            <a:avLst/>
          </a:prstGeom>
        </p:spPr>
      </p:pic>
      <p:sp>
        <p:nvSpPr>
          <p:cNvPr id="52" name="Freeform 51"/>
          <p:cNvSpPr/>
          <p:nvPr/>
        </p:nvSpPr>
        <p:spPr>
          <a:xfrm>
            <a:off x="3343213" y="1236040"/>
            <a:ext cx="2885520" cy="2933932"/>
          </a:xfrm>
          <a:custGeom>
            <a:avLst/>
            <a:gdLst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49795 w 2833577"/>
              <a:gd name="connsiteY7" fmla="*/ 1653362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64735 w 2833577"/>
              <a:gd name="connsiteY7" fmla="*/ 1733106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75815"/>
              <a:gd name="connsiteX1" fmla="*/ 558209 w 2833577"/>
              <a:gd name="connsiteY1" fmla="*/ 170121 h 2875815"/>
              <a:gd name="connsiteX2" fmla="*/ 0 w 2833577"/>
              <a:gd name="connsiteY2" fmla="*/ 515679 h 2875815"/>
              <a:gd name="connsiteX3" fmla="*/ 255181 w 2833577"/>
              <a:gd name="connsiteY3" fmla="*/ 1031358 h 2875815"/>
              <a:gd name="connsiteX4" fmla="*/ 526312 w 2833577"/>
              <a:gd name="connsiteY4" fmla="*/ 1073888 h 2875815"/>
              <a:gd name="connsiteX5" fmla="*/ 430619 w 2833577"/>
              <a:gd name="connsiteY5" fmla="*/ 2806995 h 2875815"/>
              <a:gd name="connsiteX6" fmla="*/ 2440172 w 2833577"/>
              <a:gd name="connsiteY6" fmla="*/ 2828260 h 2875815"/>
              <a:gd name="connsiteX7" fmla="*/ 2291316 w 2833577"/>
              <a:gd name="connsiteY7" fmla="*/ 1749055 h 2875815"/>
              <a:gd name="connsiteX8" fmla="*/ 2307265 w 2833577"/>
              <a:gd name="connsiteY8" fmla="*/ 967562 h 2875815"/>
              <a:gd name="connsiteX9" fmla="*/ 2578395 w 2833577"/>
              <a:gd name="connsiteY9" fmla="*/ 994144 h 2875815"/>
              <a:gd name="connsiteX10" fmla="*/ 2833577 w 2833577"/>
              <a:gd name="connsiteY10" fmla="*/ 404037 h 2875815"/>
              <a:gd name="connsiteX11" fmla="*/ 2211572 w 2833577"/>
              <a:gd name="connsiteY11" fmla="*/ 85060 h 2875815"/>
              <a:gd name="connsiteX12" fmla="*/ 1850065 w 2833577"/>
              <a:gd name="connsiteY12" fmla="*/ 0 h 2875815"/>
              <a:gd name="connsiteX13" fmla="*/ 1424763 w 2833577"/>
              <a:gd name="connsiteY13" fmla="*/ 531628 h 2875815"/>
              <a:gd name="connsiteX14" fmla="*/ 956930 w 2833577"/>
              <a:gd name="connsiteY14" fmla="*/ 21265 h 2875815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18061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04130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5910 h 2891285"/>
              <a:gd name="connsiteX1" fmla="*/ 558209 w 2833577"/>
              <a:gd name="connsiteY1" fmla="*/ 174766 h 2891285"/>
              <a:gd name="connsiteX2" fmla="*/ 0 w 2833577"/>
              <a:gd name="connsiteY2" fmla="*/ 520324 h 2891285"/>
              <a:gd name="connsiteX3" fmla="*/ 255181 w 2833577"/>
              <a:gd name="connsiteY3" fmla="*/ 1036003 h 2891285"/>
              <a:gd name="connsiteX4" fmla="*/ 526312 w 2833577"/>
              <a:gd name="connsiteY4" fmla="*/ 1078533 h 2891285"/>
              <a:gd name="connsiteX5" fmla="*/ 430619 w 2833577"/>
              <a:gd name="connsiteY5" fmla="*/ 2811640 h 2891285"/>
              <a:gd name="connsiteX6" fmla="*/ 2440172 w 2833577"/>
              <a:gd name="connsiteY6" fmla="*/ 2832905 h 2891285"/>
              <a:gd name="connsiteX7" fmla="*/ 2291316 w 2833577"/>
              <a:gd name="connsiteY7" fmla="*/ 1753700 h 2891285"/>
              <a:gd name="connsiteX8" fmla="*/ 2307265 w 2833577"/>
              <a:gd name="connsiteY8" fmla="*/ 972207 h 2891285"/>
              <a:gd name="connsiteX9" fmla="*/ 2578395 w 2833577"/>
              <a:gd name="connsiteY9" fmla="*/ 998789 h 2891285"/>
              <a:gd name="connsiteX10" fmla="*/ 2833577 w 2833577"/>
              <a:gd name="connsiteY10" fmla="*/ 408682 h 2891285"/>
              <a:gd name="connsiteX11" fmla="*/ 2211572 w 2833577"/>
              <a:gd name="connsiteY11" fmla="*/ 89705 h 2891285"/>
              <a:gd name="connsiteX12" fmla="*/ 1822202 w 2833577"/>
              <a:gd name="connsiteY12" fmla="*/ 0 h 2891285"/>
              <a:gd name="connsiteX13" fmla="*/ 1404130 w 2833577"/>
              <a:gd name="connsiteY13" fmla="*/ 164798 h 2891285"/>
              <a:gd name="connsiteX14" fmla="*/ 956930 w 2833577"/>
              <a:gd name="connsiteY14" fmla="*/ 25910 h 2891285"/>
              <a:gd name="connsiteX0" fmla="*/ 956930 w 2833577"/>
              <a:gd name="connsiteY0" fmla="*/ 25910 h 2891285"/>
              <a:gd name="connsiteX1" fmla="*/ 553565 w 2833577"/>
              <a:gd name="connsiteY1" fmla="*/ 160832 h 2891285"/>
              <a:gd name="connsiteX2" fmla="*/ 0 w 2833577"/>
              <a:gd name="connsiteY2" fmla="*/ 520324 h 2891285"/>
              <a:gd name="connsiteX3" fmla="*/ 255181 w 2833577"/>
              <a:gd name="connsiteY3" fmla="*/ 1036003 h 2891285"/>
              <a:gd name="connsiteX4" fmla="*/ 526312 w 2833577"/>
              <a:gd name="connsiteY4" fmla="*/ 1078533 h 2891285"/>
              <a:gd name="connsiteX5" fmla="*/ 430619 w 2833577"/>
              <a:gd name="connsiteY5" fmla="*/ 2811640 h 2891285"/>
              <a:gd name="connsiteX6" fmla="*/ 2440172 w 2833577"/>
              <a:gd name="connsiteY6" fmla="*/ 2832905 h 2891285"/>
              <a:gd name="connsiteX7" fmla="*/ 2291316 w 2833577"/>
              <a:gd name="connsiteY7" fmla="*/ 1753700 h 2891285"/>
              <a:gd name="connsiteX8" fmla="*/ 2307265 w 2833577"/>
              <a:gd name="connsiteY8" fmla="*/ 972207 h 2891285"/>
              <a:gd name="connsiteX9" fmla="*/ 2578395 w 2833577"/>
              <a:gd name="connsiteY9" fmla="*/ 998789 h 2891285"/>
              <a:gd name="connsiteX10" fmla="*/ 2833577 w 2833577"/>
              <a:gd name="connsiteY10" fmla="*/ 408682 h 2891285"/>
              <a:gd name="connsiteX11" fmla="*/ 2211572 w 2833577"/>
              <a:gd name="connsiteY11" fmla="*/ 89705 h 2891285"/>
              <a:gd name="connsiteX12" fmla="*/ 1822202 w 2833577"/>
              <a:gd name="connsiteY12" fmla="*/ 0 h 2891285"/>
              <a:gd name="connsiteX13" fmla="*/ 1404130 w 2833577"/>
              <a:gd name="connsiteY13" fmla="*/ 164798 h 2891285"/>
              <a:gd name="connsiteX14" fmla="*/ 956930 w 2833577"/>
              <a:gd name="connsiteY14" fmla="*/ 25910 h 2891285"/>
              <a:gd name="connsiteX0" fmla="*/ 966218 w 2842865"/>
              <a:gd name="connsiteY0" fmla="*/ 25910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413418 w 2842865"/>
              <a:gd name="connsiteY13" fmla="*/ 164798 h 2891285"/>
              <a:gd name="connsiteX14" fmla="*/ 966218 w 2842865"/>
              <a:gd name="connsiteY14" fmla="*/ 25910 h 2891285"/>
              <a:gd name="connsiteX0" fmla="*/ 966218 w 2842865"/>
              <a:gd name="connsiteY0" fmla="*/ 25910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66218 w 2842865"/>
              <a:gd name="connsiteY14" fmla="*/ 25910 h 2891285"/>
              <a:gd name="connsiteX0" fmla="*/ 949347 w 2842865"/>
              <a:gd name="connsiteY0" fmla="*/ 22535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49347 w 2842865"/>
              <a:gd name="connsiteY14" fmla="*/ 22535 h 2891285"/>
              <a:gd name="connsiteX0" fmla="*/ 949347 w 2842865"/>
              <a:gd name="connsiteY0" fmla="*/ 22535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49347 w 2842865"/>
              <a:gd name="connsiteY14" fmla="*/ 22535 h 289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2865" h="2891285">
                <a:moveTo>
                  <a:pt x="949347" y="22535"/>
                </a:moveTo>
                <a:cubicBezTo>
                  <a:pt x="816440" y="72154"/>
                  <a:pt x="738290" y="100580"/>
                  <a:pt x="562853" y="160832"/>
                </a:cubicBezTo>
                <a:lnTo>
                  <a:pt x="0" y="520324"/>
                </a:lnTo>
                <a:cubicBezTo>
                  <a:pt x="170121" y="740064"/>
                  <a:pt x="211307" y="848160"/>
                  <a:pt x="264469" y="1036003"/>
                </a:cubicBezTo>
                <a:cubicBezTo>
                  <a:pt x="354846" y="1050180"/>
                  <a:pt x="498386" y="973979"/>
                  <a:pt x="535600" y="1078533"/>
                </a:cubicBezTo>
                <a:cubicBezTo>
                  <a:pt x="546233" y="1666867"/>
                  <a:pt x="594080" y="2202040"/>
                  <a:pt x="439907" y="2811640"/>
                </a:cubicBezTo>
                <a:cubicBezTo>
                  <a:pt x="923688" y="2866574"/>
                  <a:pt x="1263930" y="2948091"/>
                  <a:pt x="2449460" y="2832905"/>
                </a:cubicBezTo>
                <a:cubicBezTo>
                  <a:pt x="2399841" y="2473170"/>
                  <a:pt x="2302378" y="2432412"/>
                  <a:pt x="2300604" y="1753700"/>
                </a:cubicBezTo>
                <a:cubicBezTo>
                  <a:pt x="2305920" y="1493202"/>
                  <a:pt x="2295289" y="1248655"/>
                  <a:pt x="2316553" y="972207"/>
                </a:cubicBezTo>
                <a:lnTo>
                  <a:pt x="2587683" y="998789"/>
                </a:lnTo>
                <a:cubicBezTo>
                  <a:pt x="2672744" y="818035"/>
                  <a:pt x="2619581" y="802086"/>
                  <a:pt x="2842865" y="408682"/>
                </a:cubicBezTo>
                <a:lnTo>
                  <a:pt x="2220860" y="89705"/>
                </a:lnTo>
                <a:lnTo>
                  <a:pt x="1831490" y="0"/>
                </a:lnTo>
                <a:cubicBezTo>
                  <a:pt x="1740727" y="64902"/>
                  <a:pt x="1687171" y="71216"/>
                  <a:pt x="1396548" y="158048"/>
                </a:cubicBezTo>
                <a:cubicBezTo>
                  <a:pt x="1215228" y="116011"/>
                  <a:pt x="1344638" y="178509"/>
                  <a:pt x="949347" y="2253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手繪多邊形 13"/>
          <p:cNvSpPr/>
          <p:nvPr/>
        </p:nvSpPr>
        <p:spPr>
          <a:xfrm>
            <a:off x="3884971" y="1992020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51" name="手繪多邊形 13"/>
          <p:cNvSpPr/>
          <p:nvPr/>
        </p:nvSpPr>
        <p:spPr>
          <a:xfrm flipH="1">
            <a:off x="5341613" y="1974809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1124994" cy="1044639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 logo </a:t>
            </a:r>
            <a:endParaRPr lang="en-US" altLang="zh-TW" sz="1400" dirty="0" smtClean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Your </a:t>
            </a:r>
            <a:r>
              <a:rPr lang="en-GB" altLang="zh-TW" sz="1200" dirty="0" err="1" smtClean="0">
                <a:latin typeface="Century Gothic" pitchFamily="34" charset="0"/>
                <a:ea typeface="華康中圓體" pitchFamily="49" charset="-120"/>
              </a:rPr>
              <a:t>qty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1401422" y="166121"/>
            <a:ext cx="8229600" cy="60807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</a:t>
            </a:r>
            <a:r>
              <a:rPr lang="en-US" sz="2800" dirty="0" smtClean="0">
                <a:solidFill>
                  <a:srgbClr val="7F7F7F"/>
                </a:solidFill>
                <a:latin typeface="Century Gothic"/>
                <a:cs typeface="Century Gothic"/>
              </a:rPr>
              <a:t>(Your design) Back side</a:t>
            </a:r>
            <a:endParaRPr lang="en-US" sz="28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: N/A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:</a:t>
            </a: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latin typeface="Calibri"/>
                <a:ea typeface="華康中圓體" pitchFamily="49" charset="-120"/>
                <a:cs typeface="Calibri"/>
              </a:rPr>
              <a:t>*specify the color code in pantone</a:t>
            </a:r>
            <a:endParaRPr lang="en-US" altLang="zh-TW" sz="8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endParaRPr lang="en-US" altLang="zh-TW" sz="105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Your team name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6149123" y="1733390"/>
            <a:ext cx="642329" cy="20589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Back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1776611"/>
            <a:ext cx="2782398" cy="3787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7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778" y="1162866"/>
            <a:ext cx="2883408" cy="3121152"/>
          </a:xfrm>
          <a:prstGeom prst="rect">
            <a:avLst/>
          </a:prstGeom>
        </p:spPr>
      </p:pic>
      <p:sp>
        <p:nvSpPr>
          <p:cNvPr id="52" name="Freeform 51"/>
          <p:cNvSpPr/>
          <p:nvPr/>
        </p:nvSpPr>
        <p:spPr>
          <a:xfrm>
            <a:off x="3355981" y="1224198"/>
            <a:ext cx="2833577" cy="2886640"/>
          </a:xfrm>
          <a:custGeom>
            <a:avLst/>
            <a:gdLst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49795 w 2833577"/>
              <a:gd name="connsiteY7" fmla="*/ 1653362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64735 w 2833577"/>
              <a:gd name="connsiteY7" fmla="*/ 1733106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75815"/>
              <a:gd name="connsiteX1" fmla="*/ 558209 w 2833577"/>
              <a:gd name="connsiteY1" fmla="*/ 170121 h 2875815"/>
              <a:gd name="connsiteX2" fmla="*/ 0 w 2833577"/>
              <a:gd name="connsiteY2" fmla="*/ 515679 h 2875815"/>
              <a:gd name="connsiteX3" fmla="*/ 255181 w 2833577"/>
              <a:gd name="connsiteY3" fmla="*/ 1031358 h 2875815"/>
              <a:gd name="connsiteX4" fmla="*/ 526312 w 2833577"/>
              <a:gd name="connsiteY4" fmla="*/ 1073888 h 2875815"/>
              <a:gd name="connsiteX5" fmla="*/ 430619 w 2833577"/>
              <a:gd name="connsiteY5" fmla="*/ 2806995 h 2875815"/>
              <a:gd name="connsiteX6" fmla="*/ 2440172 w 2833577"/>
              <a:gd name="connsiteY6" fmla="*/ 2828260 h 2875815"/>
              <a:gd name="connsiteX7" fmla="*/ 2291316 w 2833577"/>
              <a:gd name="connsiteY7" fmla="*/ 1749055 h 2875815"/>
              <a:gd name="connsiteX8" fmla="*/ 2307265 w 2833577"/>
              <a:gd name="connsiteY8" fmla="*/ 967562 h 2875815"/>
              <a:gd name="connsiteX9" fmla="*/ 2578395 w 2833577"/>
              <a:gd name="connsiteY9" fmla="*/ 994144 h 2875815"/>
              <a:gd name="connsiteX10" fmla="*/ 2833577 w 2833577"/>
              <a:gd name="connsiteY10" fmla="*/ 404037 h 2875815"/>
              <a:gd name="connsiteX11" fmla="*/ 2211572 w 2833577"/>
              <a:gd name="connsiteY11" fmla="*/ 85060 h 2875815"/>
              <a:gd name="connsiteX12" fmla="*/ 1850065 w 2833577"/>
              <a:gd name="connsiteY12" fmla="*/ 0 h 2875815"/>
              <a:gd name="connsiteX13" fmla="*/ 1424763 w 2833577"/>
              <a:gd name="connsiteY13" fmla="*/ 531628 h 2875815"/>
              <a:gd name="connsiteX14" fmla="*/ 956930 w 2833577"/>
              <a:gd name="connsiteY14" fmla="*/ 21265 h 2875815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33577" h="2886640">
                <a:moveTo>
                  <a:pt x="956930" y="21265"/>
                </a:moveTo>
                <a:cubicBezTo>
                  <a:pt x="824023" y="70884"/>
                  <a:pt x="733646" y="109869"/>
                  <a:pt x="558209" y="170121"/>
                </a:cubicBezTo>
                <a:lnTo>
                  <a:pt x="0" y="515679"/>
                </a:lnTo>
                <a:cubicBezTo>
                  <a:pt x="170121" y="735419"/>
                  <a:pt x="202019" y="843515"/>
                  <a:pt x="255181" y="1031358"/>
                </a:cubicBezTo>
                <a:cubicBezTo>
                  <a:pt x="345558" y="1045535"/>
                  <a:pt x="489098" y="969334"/>
                  <a:pt x="526312" y="1073888"/>
                </a:cubicBezTo>
                <a:cubicBezTo>
                  <a:pt x="536945" y="1662222"/>
                  <a:pt x="584792" y="2197395"/>
                  <a:pt x="430619" y="2806995"/>
                </a:cubicBezTo>
                <a:cubicBezTo>
                  <a:pt x="914400" y="2861929"/>
                  <a:pt x="1254642" y="2943446"/>
                  <a:pt x="2440172" y="2828260"/>
                </a:cubicBezTo>
                <a:cubicBezTo>
                  <a:pt x="2390553" y="2468525"/>
                  <a:pt x="2293090" y="2427767"/>
                  <a:pt x="2291316" y="1749055"/>
                </a:cubicBezTo>
                <a:cubicBezTo>
                  <a:pt x="2296632" y="1488557"/>
                  <a:pt x="2286001" y="1244010"/>
                  <a:pt x="2307265" y="967562"/>
                </a:cubicBezTo>
                <a:lnTo>
                  <a:pt x="2578395" y="994144"/>
                </a:lnTo>
                <a:cubicBezTo>
                  <a:pt x="2663456" y="813390"/>
                  <a:pt x="2610293" y="797441"/>
                  <a:pt x="2833577" y="404037"/>
                </a:cubicBezTo>
                <a:lnTo>
                  <a:pt x="2211572" y="85060"/>
                </a:lnTo>
                <a:lnTo>
                  <a:pt x="1850065" y="0"/>
                </a:lnTo>
                <a:cubicBezTo>
                  <a:pt x="1809308" y="150627"/>
                  <a:pt x="1715386" y="444796"/>
                  <a:pt x="1424763" y="531628"/>
                </a:cubicBezTo>
                <a:cubicBezTo>
                  <a:pt x="1252870" y="451884"/>
                  <a:pt x="1134139" y="425301"/>
                  <a:pt x="956930" y="21265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手繪多邊形 13"/>
          <p:cNvSpPr/>
          <p:nvPr/>
        </p:nvSpPr>
        <p:spPr>
          <a:xfrm>
            <a:off x="3867324" y="1973532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51" name="手繪多邊形 13"/>
          <p:cNvSpPr/>
          <p:nvPr/>
        </p:nvSpPr>
        <p:spPr>
          <a:xfrm flipH="1">
            <a:off x="5316813" y="1973532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1124994" cy="1044639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16.5cm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pic>
        <p:nvPicPr>
          <p:cNvPr id="3" name="Picture 2" descr="Stor-rund-logo-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9" y="2042033"/>
            <a:ext cx="1038324" cy="1035988"/>
          </a:xfrm>
          <a:prstGeom prst="rect">
            <a:avLst/>
          </a:prstGeom>
        </p:spPr>
      </p:pic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60 pcs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801713" y="136228"/>
            <a:ext cx="8083296" cy="53662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</a:t>
            </a:r>
            <a:r>
              <a:rPr lang="en-US" sz="3200" smtClean="0">
                <a:solidFill>
                  <a:srgbClr val="7F7F7F"/>
                </a:solidFill>
                <a:latin typeface="Century Gothic"/>
                <a:cs typeface="Century Gothic"/>
              </a:rPr>
              <a:t>Example</a:t>
            </a:r>
            <a:r>
              <a:rPr lang="en-US" sz="3200" smtClean="0">
                <a:solidFill>
                  <a:srgbClr val="7F7F7F"/>
                </a:solidFill>
                <a:latin typeface="Century Gothic"/>
                <a:cs typeface="Century Gothic"/>
              </a:rPr>
              <a:t>) Front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</a:t>
            </a: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logo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Middle*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neck: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:</a:t>
            </a:r>
            <a:r>
              <a:rPr lang="en-US" altLang="zh-TW" sz="1050" dirty="0">
                <a:latin typeface="Calibri"/>
                <a:ea typeface="華康中圓體" pitchFamily="49" charset="-120"/>
                <a:cs typeface="Calibri"/>
              </a:rPr>
              <a:t>Navy blue / Red / </a:t>
            </a: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white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latin typeface="Calibri"/>
                <a:ea typeface="華康中圓體" pitchFamily="49" charset="-120"/>
                <a:cs typeface="Calibri"/>
              </a:rPr>
              <a:t>*specify the color code in pantone</a:t>
            </a:r>
            <a:endParaRPr lang="en-US" altLang="zh-TW" sz="8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endParaRPr lang="en-US" altLang="zh-TW" sz="105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Warriors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4989129" y="2892531"/>
            <a:ext cx="1286283" cy="672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Stor-rund-logo-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92" y="2087833"/>
            <a:ext cx="588138" cy="586814"/>
          </a:xfrm>
          <a:prstGeom prst="rect">
            <a:avLst/>
          </a:prstGeom>
        </p:spPr>
      </p:pic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Chest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09806" y="2643484"/>
            <a:ext cx="3039486" cy="10429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1973532"/>
            <a:ext cx="2868272" cy="3590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6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230" y="1147890"/>
            <a:ext cx="2918503" cy="3159141"/>
          </a:xfrm>
          <a:prstGeom prst="rect">
            <a:avLst/>
          </a:prstGeom>
        </p:spPr>
      </p:pic>
      <p:sp>
        <p:nvSpPr>
          <p:cNvPr id="52" name="Freeform 51"/>
          <p:cNvSpPr/>
          <p:nvPr/>
        </p:nvSpPr>
        <p:spPr>
          <a:xfrm>
            <a:off x="3343213" y="1236040"/>
            <a:ext cx="2885520" cy="2933932"/>
          </a:xfrm>
          <a:custGeom>
            <a:avLst/>
            <a:gdLst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07265 w 2833577"/>
              <a:gd name="connsiteY7" fmla="*/ 967562 h 2828260"/>
              <a:gd name="connsiteX8" fmla="*/ 2578395 w 2833577"/>
              <a:gd name="connsiteY8" fmla="*/ 994144 h 2828260"/>
              <a:gd name="connsiteX9" fmla="*/ 2833577 w 2833577"/>
              <a:gd name="connsiteY9" fmla="*/ 404037 h 2828260"/>
              <a:gd name="connsiteX10" fmla="*/ 2211572 w 2833577"/>
              <a:gd name="connsiteY10" fmla="*/ 85060 h 2828260"/>
              <a:gd name="connsiteX11" fmla="*/ 1850065 w 2833577"/>
              <a:gd name="connsiteY11" fmla="*/ 0 h 2828260"/>
              <a:gd name="connsiteX12" fmla="*/ 1424763 w 2833577"/>
              <a:gd name="connsiteY12" fmla="*/ 531628 h 2828260"/>
              <a:gd name="connsiteX13" fmla="*/ 956930 w 2833577"/>
              <a:gd name="connsiteY13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349795 w 2833577"/>
              <a:gd name="connsiteY7" fmla="*/ 1653362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64735 w 2833577"/>
              <a:gd name="connsiteY7" fmla="*/ 1733106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28260"/>
              <a:gd name="connsiteX1" fmla="*/ 558209 w 2833577"/>
              <a:gd name="connsiteY1" fmla="*/ 170121 h 2828260"/>
              <a:gd name="connsiteX2" fmla="*/ 0 w 2833577"/>
              <a:gd name="connsiteY2" fmla="*/ 515679 h 2828260"/>
              <a:gd name="connsiteX3" fmla="*/ 255181 w 2833577"/>
              <a:gd name="connsiteY3" fmla="*/ 1031358 h 2828260"/>
              <a:gd name="connsiteX4" fmla="*/ 526312 w 2833577"/>
              <a:gd name="connsiteY4" fmla="*/ 1073888 h 2828260"/>
              <a:gd name="connsiteX5" fmla="*/ 430619 w 2833577"/>
              <a:gd name="connsiteY5" fmla="*/ 2806995 h 2828260"/>
              <a:gd name="connsiteX6" fmla="*/ 2440172 w 2833577"/>
              <a:gd name="connsiteY6" fmla="*/ 2828260 h 2828260"/>
              <a:gd name="connsiteX7" fmla="*/ 2291316 w 2833577"/>
              <a:gd name="connsiteY7" fmla="*/ 1749055 h 2828260"/>
              <a:gd name="connsiteX8" fmla="*/ 2307265 w 2833577"/>
              <a:gd name="connsiteY8" fmla="*/ 967562 h 2828260"/>
              <a:gd name="connsiteX9" fmla="*/ 2578395 w 2833577"/>
              <a:gd name="connsiteY9" fmla="*/ 994144 h 2828260"/>
              <a:gd name="connsiteX10" fmla="*/ 2833577 w 2833577"/>
              <a:gd name="connsiteY10" fmla="*/ 404037 h 2828260"/>
              <a:gd name="connsiteX11" fmla="*/ 2211572 w 2833577"/>
              <a:gd name="connsiteY11" fmla="*/ 85060 h 2828260"/>
              <a:gd name="connsiteX12" fmla="*/ 1850065 w 2833577"/>
              <a:gd name="connsiteY12" fmla="*/ 0 h 2828260"/>
              <a:gd name="connsiteX13" fmla="*/ 1424763 w 2833577"/>
              <a:gd name="connsiteY13" fmla="*/ 531628 h 2828260"/>
              <a:gd name="connsiteX14" fmla="*/ 956930 w 2833577"/>
              <a:gd name="connsiteY14" fmla="*/ 21265 h 2828260"/>
              <a:gd name="connsiteX0" fmla="*/ 956930 w 2833577"/>
              <a:gd name="connsiteY0" fmla="*/ 21265 h 2875815"/>
              <a:gd name="connsiteX1" fmla="*/ 558209 w 2833577"/>
              <a:gd name="connsiteY1" fmla="*/ 170121 h 2875815"/>
              <a:gd name="connsiteX2" fmla="*/ 0 w 2833577"/>
              <a:gd name="connsiteY2" fmla="*/ 515679 h 2875815"/>
              <a:gd name="connsiteX3" fmla="*/ 255181 w 2833577"/>
              <a:gd name="connsiteY3" fmla="*/ 1031358 h 2875815"/>
              <a:gd name="connsiteX4" fmla="*/ 526312 w 2833577"/>
              <a:gd name="connsiteY4" fmla="*/ 1073888 h 2875815"/>
              <a:gd name="connsiteX5" fmla="*/ 430619 w 2833577"/>
              <a:gd name="connsiteY5" fmla="*/ 2806995 h 2875815"/>
              <a:gd name="connsiteX6" fmla="*/ 2440172 w 2833577"/>
              <a:gd name="connsiteY6" fmla="*/ 2828260 h 2875815"/>
              <a:gd name="connsiteX7" fmla="*/ 2291316 w 2833577"/>
              <a:gd name="connsiteY7" fmla="*/ 1749055 h 2875815"/>
              <a:gd name="connsiteX8" fmla="*/ 2307265 w 2833577"/>
              <a:gd name="connsiteY8" fmla="*/ 967562 h 2875815"/>
              <a:gd name="connsiteX9" fmla="*/ 2578395 w 2833577"/>
              <a:gd name="connsiteY9" fmla="*/ 994144 h 2875815"/>
              <a:gd name="connsiteX10" fmla="*/ 2833577 w 2833577"/>
              <a:gd name="connsiteY10" fmla="*/ 404037 h 2875815"/>
              <a:gd name="connsiteX11" fmla="*/ 2211572 w 2833577"/>
              <a:gd name="connsiteY11" fmla="*/ 85060 h 2875815"/>
              <a:gd name="connsiteX12" fmla="*/ 1850065 w 2833577"/>
              <a:gd name="connsiteY12" fmla="*/ 0 h 2875815"/>
              <a:gd name="connsiteX13" fmla="*/ 1424763 w 2833577"/>
              <a:gd name="connsiteY13" fmla="*/ 531628 h 2875815"/>
              <a:gd name="connsiteX14" fmla="*/ 956930 w 2833577"/>
              <a:gd name="connsiteY14" fmla="*/ 21265 h 2875815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24763 w 2833577"/>
              <a:gd name="connsiteY13" fmla="*/ 531628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60482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18061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1265 h 2886640"/>
              <a:gd name="connsiteX1" fmla="*/ 558209 w 2833577"/>
              <a:gd name="connsiteY1" fmla="*/ 170121 h 2886640"/>
              <a:gd name="connsiteX2" fmla="*/ 0 w 2833577"/>
              <a:gd name="connsiteY2" fmla="*/ 515679 h 2886640"/>
              <a:gd name="connsiteX3" fmla="*/ 255181 w 2833577"/>
              <a:gd name="connsiteY3" fmla="*/ 1031358 h 2886640"/>
              <a:gd name="connsiteX4" fmla="*/ 526312 w 2833577"/>
              <a:gd name="connsiteY4" fmla="*/ 1073888 h 2886640"/>
              <a:gd name="connsiteX5" fmla="*/ 430619 w 2833577"/>
              <a:gd name="connsiteY5" fmla="*/ 2806995 h 2886640"/>
              <a:gd name="connsiteX6" fmla="*/ 2440172 w 2833577"/>
              <a:gd name="connsiteY6" fmla="*/ 2828260 h 2886640"/>
              <a:gd name="connsiteX7" fmla="*/ 2291316 w 2833577"/>
              <a:gd name="connsiteY7" fmla="*/ 1749055 h 2886640"/>
              <a:gd name="connsiteX8" fmla="*/ 2307265 w 2833577"/>
              <a:gd name="connsiteY8" fmla="*/ 967562 h 2886640"/>
              <a:gd name="connsiteX9" fmla="*/ 2578395 w 2833577"/>
              <a:gd name="connsiteY9" fmla="*/ 994144 h 2886640"/>
              <a:gd name="connsiteX10" fmla="*/ 2833577 w 2833577"/>
              <a:gd name="connsiteY10" fmla="*/ 404037 h 2886640"/>
              <a:gd name="connsiteX11" fmla="*/ 2211572 w 2833577"/>
              <a:gd name="connsiteY11" fmla="*/ 85060 h 2886640"/>
              <a:gd name="connsiteX12" fmla="*/ 1850065 w 2833577"/>
              <a:gd name="connsiteY12" fmla="*/ 0 h 2886640"/>
              <a:gd name="connsiteX13" fmla="*/ 1404130 w 2833577"/>
              <a:gd name="connsiteY13" fmla="*/ 160153 h 2886640"/>
              <a:gd name="connsiteX14" fmla="*/ 956930 w 2833577"/>
              <a:gd name="connsiteY14" fmla="*/ 21265 h 2886640"/>
              <a:gd name="connsiteX0" fmla="*/ 956930 w 2833577"/>
              <a:gd name="connsiteY0" fmla="*/ 25910 h 2891285"/>
              <a:gd name="connsiteX1" fmla="*/ 558209 w 2833577"/>
              <a:gd name="connsiteY1" fmla="*/ 174766 h 2891285"/>
              <a:gd name="connsiteX2" fmla="*/ 0 w 2833577"/>
              <a:gd name="connsiteY2" fmla="*/ 520324 h 2891285"/>
              <a:gd name="connsiteX3" fmla="*/ 255181 w 2833577"/>
              <a:gd name="connsiteY3" fmla="*/ 1036003 h 2891285"/>
              <a:gd name="connsiteX4" fmla="*/ 526312 w 2833577"/>
              <a:gd name="connsiteY4" fmla="*/ 1078533 h 2891285"/>
              <a:gd name="connsiteX5" fmla="*/ 430619 w 2833577"/>
              <a:gd name="connsiteY5" fmla="*/ 2811640 h 2891285"/>
              <a:gd name="connsiteX6" fmla="*/ 2440172 w 2833577"/>
              <a:gd name="connsiteY6" fmla="*/ 2832905 h 2891285"/>
              <a:gd name="connsiteX7" fmla="*/ 2291316 w 2833577"/>
              <a:gd name="connsiteY7" fmla="*/ 1753700 h 2891285"/>
              <a:gd name="connsiteX8" fmla="*/ 2307265 w 2833577"/>
              <a:gd name="connsiteY8" fmla="*/ 972207 h 2891285"/>
              <a:gd name="connsiteX9" fmla="*/ 2578395 w 2833577"/>
              <a:gd name="connsiteY9" fmla="*/ 998789 h 2891285"/>
              <a:gd name="connsiteX10" fmla="*/ 2833577 w 2833577"/>
              <a:gd name="connsiteY10" fmla="*/ 408682 h 2891285"/>
              <a:gd name="connsiteX11" fmla="*/ 2211572 w 2833577"/>
              <a:gd name="connsiteY11" fmla="*/ 89705 h 2891285"/>
              <a:gd name="connsiteX12" fmla="*/ 1822202 w 2833577"/>
              <a:gd name="connsiteY12" fmla="*/ 0 h 2891285"/>
              <a:gd name="connsiteX13" fmla="*/ 1404130 w 2833577"/>
              <a:gd name="connsiteY13" fmla="*/ 164798 h 2891285"/>
              <a:gd name="connsiteX14" fmla="*/ 956930 w 2833577"/>
              <a:gd name="connsiteY14" fmla="*/ 25910 h 2891285"/>
              <a:gd name="connsiteX0" fmla="*/ 956930 w 2833577"/>
              <a:gd name="connsiteY0" fmla="*/ 25910 h 2891285"/>
              <a:gd name="connsiteX1" fmla="*/ 553565 w 2833577"/>
              <a:gd name="connsiteY1" fmla="*/ 160832 h 2891285"/>
              <a:gd name="connsiteX2" fmla="*/ 0 w 2833577"/>
              <a:gd name="connsiteY2" fmla="*/ 520324 h 2891285"/>
              <a:gd name="connsiteX3" fmla="*/ 255181 w 2833577"/>
              <a:gd name="connsiteY3" fmla="*/ 1036003 h 2891285"/>
              <a:gd name="connsiteX4" fmla="*/ 526312 w 2833577"/>
              <a:gd name="connsiteY4" fmla="*/ 1078533 h 2891285"/>
              <a:gd name="connsiteX5" fmla="*/ 430619 w 2833577"/>
              <a:gd name="connsiteY5" fmla="*/ 2811640 h 2891285"/>
              <a:gd name="connsiteX6" fmla="*/ 2440172 w 2833577"/>
              <a:gd name="connsiteY6" fmla="*/ 2832905 h 2891285"/>
              <a:gd name="connsiteX7" fmla="*/ 2291316 w 2833577"/>
              <a:gd name="connsiteY7" fmla="*/ 1753700 h 2891285"/>
              <a:gd name="connsiteX8" fmla="*/ 2307265 w 2833577"/>
              <a:gd name="connsiteY8" fmla="*/ 972207 h 2891285"/>
              <a:gd name="connsiteX9" fmla="*/ 2578395 w 2833577"/>
              <a:gd name="connsiteY9" fmla="*/ 998789 h 2891285"/>
              <a:gd name="connsiteX10" fmla="*/ 2833577 w 2833577"/>
              <a:gd name="connsiteY10" fmla="*/ 408682 h 2891285"/>
              <a:gd name="connsiteX11" fmla="*/ 2211572 w 2833577"/>
              <a:gd name="connsiteY11" fmla="*/ 89705 h 2891285"/>
              <a:gd name="connsiteX12" fmla="*/ 1822202 w 2833577"/>
              <a:gd name="connsiteY12" fmla="*/ 0 h 2891285"/>
              <a:gd name="connsiteX13" fmla="*/ 1404130 w 2833577"/>
              <a:gd name="connsiteY13" fmla="*/ 164798 h 2891285"/>
              <a:gd name="connsiteX14" fmla="*/ 956930 w 2833577"/>
              <a:gd name="connsiteY14" fmla="*/ 25910 h 2891285"/>
              <a:gd name="connsiteX0" fmla="*/ 966218 w 2842865"/>
              <a:gd name="connsiteY0" fmla="*/ 25910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413418 w 2842865"/>
              <a:gd name="connsiteY13" fmla="*/ 164798 h 2891285"/>
              <a:gd name="connsiteX14" fmla="*/ 966218 w 2842865"/>
              <a:gd name="connsiteY14" fmla="*/ 25910 h 2891285"/>
              <a:gd name="connsiteX0" fmla="*/ 966218 w 2842865"/>
              <a:gd name="connsiteY0" fmla="*/ 25910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66218 w 2842865"/>
              <a:gd name="connsiteY14" fmla="*/ 25910 h 2891285"/>
              <a:gd name="connsiteX0" fmla="*/ 949347 w 2842865"/>
              <a:gd name="connsiteY0" fmla="*/ 22535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49347 w 2842865"/>
              <a:gd name="connsiteY14" fmla="*/ 22535 h 2891285"/>
              <a:gd name="connsiteX0" fmla="*/ 949347 w 2842865"/>
              <a:gd name="connsiteY0" fmla="*/ 22535 h 2891285"/>
              <a:gd name="connsiteX1" fmla="*/ 562853 w 2842865"/>
              <a:gd name="connsiteY1" fmla="*/ 160832 h 2891285"/>
              <a:gd name="connsiteX2" fmla="*/ 0 w 2842865"/>
              <a:gd name="connsiteY2" fmla="*/ 520324 h 2891285"/>
              <a:gd name="connsiteX3" fmla="*/ 264469 w 2842865"/>
              <a:gd name="connsiteY3" fmla="*/ 1036003 h 2891285"/>
              <a:gd name="connsiteX4" fmla="*/ 535600 w 2842865"/>
              <a:gd name="connsiteY4" fmla="*/ 1078533 h 2891285"/>
              <a:gd name="connsiteX5" fmla="*/ 439907 w 2842865"/>
              <a:gd name="connsiteY5" fmla="*/ 2811640 h 2891285"/>
              <a:gd name="connsiteX6" fmla="*/ 2449460 w 2842865"/>
              <a:gd name="connsiteY6" fmla="*/ 2832905 h 2891285"/>
              <a:gd name="connsiteX7" fmla="*/ 2300604 w 2842865"/>
              <a:gd name="connsiteY7" fmla="*/ 1753700 h 2891285"/>
              <a:gd name="connsiteX8" fmla="*/ 2316553 w 2842865"/>
              <a:gd name="connsiteY8" fmla="*/ 972207 h 2891285"/>
              <a:gd name="connsiteX9" fmla="*/ 2587683 w 2842865"/>
              <a:gd name="connsiteY9" fmla="*/ 998789 h 2891285"/>
              <a:gd name="connsiteX10" fmla="*/ 2842865 w 2842865"/>
              <a:gd name="connsiteY10" fmla="*/ 408682 h 2891285"/>
              <a:gd name="connsiteX11" fmla="*/ 2220860 w 2842865"/>
              <a:gd name="connsiteY11" fmla="*/ 89705 h 2891285"/>
              <a:gd name="connsiteX12" fmla="*/ 1831490 w 2842865"/>
              <a:gd name="connsiteY12" fmla="*/ 0 h 2891285"/>
              <a:gd name="connsiteX13" fmla="*/ 1396548 w 2842865"/>
              <a:gd name="connsiteY13" fmla="*/ 158048 h 2891285"/>
              <a:gd name="connsiteX14" fmla="*/ 949347 w 2842865"/>
              <a:gd name="connsiteY14" fmla="*/ 22535 h 2891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2865" h="2891285">
                <a:moveTo>
                  <a:pt x="949347" y="22535"/>
                </a:moveTo>
                <a:cubicBezTo>
                  <a:pt x="816440" y="72154"/>
                  <a:pt x="738290" y="100580"/>
                  <a:pt x="562853" y="160832"/>
                </a:cubicBezTo>
                <a:lnTo>
                  <a:pt x="0" y="520324"/>
                </a:lnTo>
                <a:cubicBezTo>
                  <a:pt x="170121" y="740064"/>
                  <a:pt x="211307" y="848160"/>
                  <a:pt x="264469" y="1036003"/>
                </a:cubicBezTo>
                <a:cubicBezTo>
                  <a:pt x="354846" y="1050180"/>
                  <a:pt x="498386" y="973979"/>
                  <a:pt x="535600" y="1078533"/>
                </a:cubicBezTo>
                <a:cubicBezTo>
                  <a:pt x="546233" y="1666867"/>
                  <a:pt x="594080" y="2202040"/>
                  <a:pt x="439907" y="2811640"/>
                </a:cubicBezTo>
                <a:cubicBezTo>
                  <a:pt x="923688" y="2866574"/>
                  <a:pt x="1263930" y="2948091"/>
                  <a:pt x="2449460" y="2832905"/>
                </a:cubicBezTo>
                <a:cubicBezTo>
                  <a:pt x="2399841" y="2473170"/>
                  <a:pt x="2302378" y="2432412"/>
                  <a:pt x="2300604" y="1753700"/>
                </a:cubicBezTo>
                <a:cubicBezTo>
                  <a:pt x="2305920" y="1493202"/>
                  <a:pt x="2295289" y="1248655"/>
                  <a:pt x="2316553" y="972207"/>
                </a:cubicBezTo>
                <a:lnTo>
                  <a:pt x="2587683" y="998789"/>
                </a:lnTo>
                <a:cubicBezTo>
                  <a:pt x="2672744" y="818035"/>
                  <a:pt x="2619581" y="802086"/>
                  <a:pt x="2842865" y="408682"/>
                </a:cubicBezTo>
                <a:lnTo>
                  <a:pt x="2220860" y="89705"/>
                </a:lnTo>
                <a:lnTo>
                  <a:pt x="1831490" y="0"/>
                </a:lnTo>
                <a:cubicBezTo>
                  <a:pt x="1740727" y="64902"/>
                  <a:pt x="1687171" y="71216"/>
                  <a:pt x="1396548" y="158048"/>
                </a:cubicBezTo>
                <a:cubicBezTo>
                  <a:pt x="1215228" y="116011"/>
                  <a:pt x="1344638" y="178509"/>
                  <a:pt x="949347" y="22535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C4BB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手繪多邊形 13"/>
          <p:cNvSpPr/>
          <p:nvPr/>
        </p:nvSpPr>
        <p:spPr>
          <a:xfrm>
            <a:off x="3884971" y="1992020"/>
            <a:ext cx="364300" cy="2066517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51" name="手繪多邊形 13"/>
          <p:cNvSpPr/>
          <p:nvPr/>
        </p:nvSpPr>
        <p:spPr>
          <a:xfrm flipH="1">
            <a:off x="5341613" y="1974809"/>
            <a:ext cx="349219" cy="2041593"/>
          </a:xfrm>
          <a:custGeom>
            <a:avLst/>
            <a:gdLst>
              <a:gd name="connsiteX0" fmla="*/ 70711 w 309966"/>
              <a:gd name="connsiteY0" fmla="*/ 0 h 2005900"/>
              <a:gd name="connsiteX1" fmla="*/ 108811 w 309966"/>
              <a:gd name="connsiteY1" fmla="*/ 123825 h 2005900"/>
              <a:gd name="connsiteX2" fmla="*/ 140561 w 309966"/>
              <a:gd name="connsiteY2" fmla="*/ 241300 h 2005900"/>
              <a:gd name="connsiteX3" fmla="*/ 172311 w 309966"/>
              <a:gd name="connsiteY3" fmla="*/ 371475 h 2005900"/>
              <a:gd name="connsiteX4" fmla="*/ 191361 w 309966"/>
              <a:gd name="connsiteY4" fmla="*/ 514350 h 2005900"/>
              <a:gd name="connsiteX5" fmla="*/ 204061 w 309966"/>
              <a:gd name="connsiteY5" fmla="*/ 673100 h 2005900"/>
              <a:gd name="connsiteX6" fmla="*/ 204061 w 309966"/>
              <a:gd name="connsiteY6" fmla="*/ 822325 h 2005900"/>
              <a:gd name="connsiteX7" fmla="*/ 204061 w 309966"/>
              <a:gd name="connsiteY7" fmla="*/ 952500 h 2005900"/>
              <a:gd name="connsiteX8" fmla="*/ 204061 w 309966"/>
              <a:gd name="connsiteY8" fmla="*/ 1082675 h 2005900"/>
              <a:gd name="connsiteX9" fmla="*/ 196804 w 309966"/>
              <a:gd name="connsiteY9" fmla="*/ 1171575 h 2005900"/>
              <a:gd name="connsiteX10" fmla="*/ 204061 w 309966"/>
              <a:gd name="connsiteY10" fmla="*/ 1280432 h 2005900"/>
              <a:gd name="connsiteX11" fmla="*/ 196804 w 309966"/>
              <a:gd name="connsiteY11" fmla="*/ 1432832 h 2005900"/>
              <a:gd name="connsiteX12" fmla="*/ 211318 w 309966"/>
              <a:gd name="connsiteY12" fmla="*/ 1592489 h 2005900"/>
              <a:gd name="connsiteX13" fmla="*/ 233090 w 309966"/>
              <a:gd name="connsiteY13" fmla="*/ 1723118 h 2005900"/>
              <a:gd name="connsiteX14" fmla="*/ 269375 w 309966"/>
              <a:gd name="connsiteY14" fmla="*/ 1868261 h 2005900"/>
              <a:gd name="connsiteX15" fmla="*/ 291147 w 309966"/>
              <a:gd name="connsiteY15" fmla="*/ 1933575 h 2005900"/>
              <a:gd name="connsiteX16" fmla="*/ 309966 w 309966"/>
              <a:gd name="connsiteY16" fmla="*/ 2005900 h 2005900"/>
              <a:gd name="connsiteX17" fmla="*/ 224725 w 309966"/>
              <a:gd name="connsiteY17" fmla="*/ 1951656 h 2005900"/>
              <a:gd name="connsiteX18" fmla="*/ 147234 w 309966"/>
              <a:gd name="connsiteY18" fmla="*/ 1843168 h 2005900"/>
              <a:gd name="connsiteX19" fmla="*/ 77492 w 309966"/>
              <a:gd name="connsiteY19" fmla="*/ 1734680 h 2005900"/>
              <a:gd name="connsiteX20" fmla="*/ 30997 w 309966"/>
              <a:gd name="connsiteY20" fmla="*/ 1587446 h 2005900"/>
              <a:gd name="connsiteX21" fmla="*/ 0 w 309966"/>
              <a:gd name="connsiteY21" fmla="*/ 1509955 h 2005900"/>
              <a:gd name="connsiteX22" fmla="*/ 30997 w 309966"/>
              <a:gd name="connsiteY22" fmla="*/ 1168992 h 2005900"/>
              <a:gd name="connsiteX23" fmla="*/ 38746 w 309966"/>
              <a:gd name="connsiteY23" fmla="*/ 913270 h 2005900"/>
              <a:gd name="connsiteX24" fmla="*/ 38746 w 309966"/>
              <a:gd name="connsiteY24" fmla="*/ 673046 h 2005900"/>
              <a:gd name="connsiteX25" fmla="*/ 38746 w 309966"/>
              <a:gd name="connsiteY25" fmla="*/ 494816 h 2005900"/>
              <a:gd name="connsiteX26" fmla="*/ 30997 w 309966"/>
              <a:gd name="connsiteY26" fmla="*/ 347582 h 2005900"/>
              <a:gd name="connsiteX27" fmla="*/ 30997 w 309966"/>
              <a:gd name="connsiteY27" fmla="*/ 293338 h 2005900"/>
              <a:gd name="connsiteX28" fmla="*/ 30997 w 309966"/>
              <a:gd name="connsiteY28" fmla="*/ 231344 h 2005900"/>
              <a:gd name="connsiteX29" fmla="*/ 46495 w 309966"/>
              <a:gd name="connsiteY29" fmla="*/ 91860 h 2005900"/>
              <a:gd name="connsiteX30" fmla="*/ 70711 w 309966"/>
              <a:gd name="connsiteY30" fmla="*/ 0 h 2005900"/>
              <a:gd name="connsiteX0" fmla="*/ 70711 w 365950"/>
              <a:gd name="connsiteY0" fmla="*/ 0 h 2075880"/>
              <a:gd name="connsiteX1" fmla="*/ 108811 w 365950"/>
              <a:gd name="connsiteY1" fmla="*/ 123825 h 2075880"/>
              <a:gd name="connsiteX2" fmla="*/ 140561 w 365950"/>
              <a:gd name="connsiteY2" fmla="*/ 241300 h 2075880"/>
              <a:gd name="connsiteX3" fmla="*/ 172311 w 365950"/>
              <a:gd name="connsiteY3" fmla="*/ 371475 h 2075880"/>
              <a:gd name="connsiteX4" fmla="*/ 191361 w 365950"/>
              <a:gd name="connsiteY4" fmla="*/ 514350 h 2075880"/>
              <a:gd name="connsiteX5" fmla="*/ 204061 w 365950"/>
              <a:gd name="connsiteY5" fmla="*/ 673100 h 2075880"/>
              <a:gd name="connsiteX6" fmla="*/ 204061 w 365950"/>
              <a:gd name="connsiteY6" fmla="*/ 822325 h 2075880"/>
              <a:gd name="connsiteX7" fmla="*/ 204061 w 365950"/>
              <a:gd name="connsiteY7" fmla="*/ 952500 h 2075880"/>
              <a:gd name="connsiteX8" fmla="*/ 204061 w 365950"/>
              <a:gd name="connsiteY8" fmla="*/ 1082675 h 2075880"/>
              <a:gd name="connsiteX9" fmla="*/ 196804 w 365950"/>
              <a:gd name="connsiteY9" fmla="*/ 1171575 h 2075880"/>
              <a:gd name="connsiteX10" fmla="*/ 204061 w 365950"/>
              <a:gd name="connsiteY10" fmla="*/ 1280432 h 2075880"/>
              <a:gd name="connsiteX11" fmla="*/ 196804 w 365950"/>
              <a:gd name="connsiteY11" fmla="*/ 1432832 h 2075880"/>
              <a:gd name="connsiteX12" fmla="*/ 211318 w 365950"/>
              <a:gd name="connsiteY12" fmla="*/ 1592489 h 2075880"/>
              <a:gd name="connsiteX13" fmla="*/ 233090 w 365950"/>
              <a:gd name="connsiteY13" fmla="*/ 1723118 h 2075880"/>
              <a:gd name="connsiteX14" fmla="*/ 269375 w 365950"/>
              <a:gd name="connsiteY14" fmla="*/ 1868261 h 2075880"/>
              <a:gd name="connsiteX15" fmla="*/ 291147 w 365950"/>
              <a:gd name="connsiteY15" fmla="*/ 1933575 h 2075880"/>
              <a:gd name="connsiteX16" fmla="*/ 365950 w 365950"/>
              <a:gd name="connsiteY16" fmla="*/ 2075880 h 2075880"/>
              <a:gd name="connsiteX17" fmla="*/ 224725 w 365950"/>
              <a:gd name="connsiteY17" fmla="*/ 1951656 h 2075880"/>
              <a:gd name="connsiteX18" fmla="*/ 147234 w 365950"/>
              <a:gd name="connsiteY18" fmla="*/ 1843168 h 2075880"/>
              <a:gd name="connsiteX19" fmla="*/ 77492 w 365950"/>
              <a:gd name="connsiteY19" fmla="*/ 1734680 h 2075880"/>
              <a:gd name="connsiteX20" fmla="*/ 30997 w 365950"/>
              <a:gd name="connsiteY20" fmla="*/ 1587446 h 2075880"/>
              <a:gd name="connsiteX21" fmla="*/ 0 w 365950"/>
              <a:gd name="connsiteY21" fmla="*/ 1509955 h 2075880"/>
              <a:gd name="connsiteX22" fmla="*/ 30997 w 365950"/>
              <a:gd name="connsiteY22" fmla="*/ 1168992 h 2075880"/>
              <a:gd name="connsiteX23" fmla="*/ 38746 w 365950"/>
              <a:gd name="connsiteY23" fmla="*/ 913270 h 2075880"/>
              <a:gd name="connsiteX24" fmla="*/ 38746 w 365950"/>
              <a:gd name="connsiteY24" fmla="*/ 673046 h 2075880"/>
              <a:gd name="connsiteX25" fmla="*/ 38746 w 365950"/>
              <a:gd name="connsiteY25" fmla="*/ 494816 h 2075880"/>
              <a:gd name="connsiteX26" fmla="*/ 30997 w 365950"/>
              <a:gd name="connsiteY26" fmla="*/ 347582 h 2075880"/>
              <a:gd name="connsiteX27" fmla="*/ 30997 w 365950"/>
              <a:gd name="connsiteY27" fmla="*/ 293338 h 2075880"/>
              <a:gd name="connsiteX28" fmla="*/ 30997 w 365950"/>
              <a:gd name="connsiteY28" fmla="*/ 231344 h 2075880"/>
              <a:gd name="connsiteX29" fmla="*/ 46495 w 365950"/>
              <a:gd name="connsiteY29" fmla="*/ 91860 h 2075880"/>
              <a:gd name="connsiteX30" fmla="*/ 70711 w 365950"/>
              <a:gd name="connsiteY30" fmla="*/ 0 h 207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5950" h="2075880">
                <a:moveTo>
                  <a:pt x="70711" y="0"/>
                </a:moveTo>
                <a:lnTo>
                  <a:pt x="108811" y="123825"/>
                </a:lnTo>
                <a:lnTo>
                  <a:pt x="140561" y="241300"/>
                </a:lnTo>
                <a:lnTo>
                  <a:pt x="172311" y="371475"/>
                </a:lnTo>
                <a:lnTo>
                  <a:pt x="191361" y="514350"/>
                </a:lnTo>
                <a:lnTo>
                  <a:pt x="204061" y="673100"/>
                </a:lnTo>
                <a:lnTo>
                  <a:pt x="204061" y="822325"/>
                </a:lnTo>
                <a:lnTo>
                  <a:pt x="204061" y="952500"/>
                </a:lnTo>
                <a:lnTo>
                  <a:pt x="204061" y="1082675"/>
                </a:lnTo>
                <a:lnTo>
                  <a:pt x="196804" y="1171575"/>
                </a:lnTo>
                <a:lnTo>
                  <a:pt x="204061" y="1280432"/>
                </a:lnTo>
                <a:lnTo>
                  <a:pt x="196804" y="1432832"/>
                </a:lnTo>
                <a:lnTo>
                  <a:pt x="211318" y="1592489"/>
                </a:lnTo>
                <a:lnTo>
                  <a:pt x="233090" y="1723118"/>
                </a:lnTo>
                <a:lnTo>
                  <a:pt x="269375" y="1868261"/>
                </a:lnTo>
                <a:lnTo>
                  <a:pt x="291147" y="1933575"/>
                </a:lnTo>
                <a:lnTo>
                  <a:pt x="365950" y="2075880"/>
                </a:lnTo>
                <a:lnTo>
                  <a:pt x="224725" y="1951656"/>
                </a:lnTo>
                <a:lnTo>
                  <a:pt x="147234" y="1843168"/>
                </a:lnTo>
                <a:lnTo>
                  <a:pt x="77492" y="1734680"/>
                </a:lnTo>
                <a:lnTo>
                  <a:pt x="30997" y="1587446"/>
                </a:lnTo>
                <a:lnTo>
                  <a:pt x="0" y="1509955"/>
                </a:lnTo>
                <a:lnTo>
                  <a:pt x="30997" y="1168992"/>
                </a:lnTo>
                <a:lnTo>
                  <a:pt x="38746" y="913270"/>
                </a:lnTo>
                <a:lnTo>
                  <a:pt x="38746" y="673046"/>
                </a:lnTo>
                <a:lnTo>
                  <a:pt x="38746" y="494816"/>
                </a:lnTo>
                <a:lnTo>
                  <a:pt x="30997" y="347582"/>
                </a:lnTo>
                <a:lnTo>
                  <a:pt x="30997" y="293338"/>
                </a:lnTo>
                <a:lnTo>
                  <a:pt x="30997" y="231344"/>
                </a:lnTo>
                <a:lnTo>
                  <a:pt x="46495" y="91860"/>
                </a:lnTo>
                <a:lnTo>
                  <a:pt x="70711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350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87400" y="4868366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1124994" cy="1044639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Sublimated logo </a:t>
            </a:r>
            <a:endParaRPr lang="en-US" altLang="zh-TW" sz="1400" dirty="0" smtClean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3992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400" b="1" dirty="0" smtClean="0">
                <a:ea typeface="華康中圓體" pitchFamily="49" charset="-120"/>
              </a:rPr>
              <a:t>Base </a:t>
            </a:r>
            <a:r>
              <a:rPr lang="en-GB" altLang="zh-TW" sz="1400" b="1" dirty="0" smtClean="0">
                <a:ea typeface="華康中圓體" pitchFamily="49" charset="-120"/>
              </a:rPr>
              <a:t>colours (Specify the colour code)</a:t>
            </a:r>
            <a:endParaRPr lang="en-GB" altLang="zh-TW" sz="14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60 pcs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457200" y="7286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(Example)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: N/A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:</a:t>
            </a:r>
            <a:r>
              <a:rPr lang="en-US" altLang="zh-TW" sz="1050" dirty="0" smtClean="0">
                <a:latin typeface="Calibri"/>
                <a:ea typeface="華康中圓體" pitchFamily="49" charset="-120"/>
                <a:cs typeface="Calibri"/>
              </a:rPr>
              <a:t>N/A</a:t>
            </a:r>
            <a:endParaRPr lang="en-US" altLang="zh-TW" sz="105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Warriors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6149123" y="1733390"/>
            <a:ext cx="642329" cy="20589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Back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1776611"/>
            <a:ext cx="2782398" cy="3787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圖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3"/>
          <a:stretch/>
        </p:blipFill>
        <p:spPr>
          <a:xfrm rot="5400000">
            <a:off x="1492702" y="1957485"/>
            <a:ext cx="2821037" cy="832313"/>
          </a:xfrm>
          <a:prstGeom prst="rect">
            <a:avLst/>
          </a:prstGeom>
        </p:spPr>
      </p:pic>
      <p:sp>
        <p:nvSpPr>
          <p:cNvPr id="54" name="文字方塊 21"/>
          <p:cNvSpPr txBox="1"/>
          <p:nvPr/>
        </p:nvSpPr>
        <p:spPr>
          <a:xfrm>
            <a:off x="2466761" y="1204390"/>
            <a:ext cx="636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400" dirty="0"/>
              <a:t>Same scale as this measurement tap</a:t>
            </a:r>
            <a:endParaRPr kumimoji="1" lang="zh-TW" altLang="en-US" sz="400" dirty="0"/>
          </a:p>
        </p:txBody>
      </p:sp>
      <p:sp>
        <p:nvSpPr>
          <p:cNvPr id="55" name="TextBox 54"/>
          <p:cNvSpPr txBox="1"/>
          <p:nvPr/>
        </p:nvSpPr>
        <p:spPr>
          <a:xfrm>
            <a:off x="2453801" y="1403002"/>
            <a:ext cx="6498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 smtClean="0"/>
              <a:t>Movable ruler</a:t>
            </a:r>
            <a:endParaRPr lang="en-US" sz="500" dirty="0"/>
          </a:p>
        </p:txBody>
      </p:sp>
      <p:sp>
        <p:nvSpPr>
          <p:cNvPr id="56" name="Bent-Up Arrow 55"/>
          <p:cNvSpPr/>
          <p:nvPr/>
        </p:nvSpPr>
        <p:spPr>
          <a:xfrm rot="5400000">
            <a:off x="2740872" y="1496567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16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charset="2"/>
              <a:buChar char="ü"/>
            </a:pPr>
            <a:r>
              <a:rPr lang="en-US" dirty="0" smtClean="0"/>
              <a:t>Checklist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550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Created Your design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Fill </a:t>
            </a:r>
            <a:r>
              <a:rPr lang="en-US" dirty="0"/>
              <a:t>in all information on the </a:t>
            </a:r>
            <a:r>
              <a:rPr lang="en-US" i="1" dirty="0">
                <a:hlinkClick r:id="rId3" action="ppaction://hlinksldjump"/>
              </a:rPr>
              <a:t>Specification (your design) </a:t>
            </a:r>
            <a:r>
              <a:rPr lang="en-US" dirty="0"/>
              <a:t>slide</a:t>
            </a:r>
            <a:endParaRPr lang="en-US" sz="2400" dirty="0"/>
          </a:p>
          <a:p>
            <a:pPr>
              <a:buFont typeface="Wingdings" charset="2"/>
              <a:buChar char="q"/>
            </a:pPr>
            <a:r>
              <a:rPr lang="en-US" dirty="0" smtClean="0"/>
              <a:t> Fill in the Excel order form</a:t>
            </a:r>
          </a:p>
          <a:p>
            <a:pPr marL="0" indent="0">
              <a:buNone/>
            </a:pPr>
            <a:r>
              <a:rPr lang="en-US" dirty="0" smtClean="0"/>
              <a:t>and save the file</a:t>
            </a:r>
          </a:p>
          <a:p>
            <a:pPr>
              <a:buFont typeface="Wingdings" charset="2"/>
              <a:buChar char="q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Next step: Send an email to </a:t>
            </a:r>
            <a:r>
              <a:rPr lang="en-US" sz="2400" dirty="0" smtClean="0">
                <a:hlinkClick r:id="rId4"/>
              </a:rPr>
              <a:t>daniel.wong@evigtro.com.hk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with the following files: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This PowerPoint 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Your logos (PDF/PSD/Ai format)</a:t>
            </a:r>
          </a:p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The font file (</a:t>
            </a:r>
            <a:r>
              <a:rPr lang="en-US" dirty="0" err="1" smtClean="0"/>
              <a:t>ttf</a:t>
            </a:r>
            <a:r>
              <a:rPr lang="en-US" dirty="0" smtClean="0"/>
              <a:t>/oft format) if there is</a:t>
            </a:r>
          </a:p>
          <a:p>
            <a:pPr>
              <a:buFont typeface="Wingdings" charset="2"/>
              <a:buChar char="q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5">
            <a:alphaModFix amt="63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82570" y="3456376"/>
            <a:ext cx="18521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(double click to open) </a:t>
            </a:r>
          </a:p>
        </p:txBody>
      </p:sp>
      <p:graphicFrame>
        <p:nvGraphicFramePr>
          <p:cNvPr id="7" name="Object 6" descr="Excel order form_beanie " title="Excel order form_beanie 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12723"/>
              </p:ext>
            </p:extLst>
          </p:nvPr>
        </p:nvGraphicFramePr>
        <p:xfrm>
          <a:off x="4129585" y="3319837"/>
          <a:ext cx="852985" cy="75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Worksheet" showAsIcon="1" r:id="rId7" imgW="635000" imgH="558800" progId="Excel.Sheet.12">
                  <p:embed/>
                </p:oleObj>
              </mc:Choice>
              <mc:Fallback>
                <p:oleObj name="Worksheet" showAsIcon="1" r:id="rId7" imgW="635000" imgH="558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29585" y="3319837"/>
                        <a:ext cx="852985" cy="750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694810" y="3282162"/>
            <a:ext cx="536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ym typeface="Wingdings"/>
              </a:rPr>
              <a:t>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015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31306</TotalTime>
  <Words>744</Words>
  <Application>Microsoft Macintosh PowerPoint</Application>
  <PresentationFormat>On-screen Show (4:3)</PresentationFormat>
  <Paragraphs>165</Paragraphs>
  <Slides>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Calibri</vt:lpstr>
      <vt:lpstr>Century Gothic</vt:lpstr>
      <vt:lpstr>Times New Roman</vt:lpstr>
      <vt:lpstr>Wingdings</vt:lpstr>
      <vt:lpstr>微軟正黑體</vt:lpstr>
      <vt:lpstr>新細明體</vt:lpstr>
      <vt:lpstr>華康中圓體</vt:lpstr>
      <vt:lpstr>Arial</vt:lpstr>
      <vt:lpstr>Office Theme</vt:lpstr>
      <vt:lpstr>Worksheet</vt:lpstr>
      <vt:lpstr>Step-to-Step guide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Checklist  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Naomi</dc:creator>
  <cp:lastModifiedBy>17169485A</cp:lastModifiedBy>
  <cp:revision>336</cp:revision>
  <dcterms:created xsi:type="dcterms:W3CDTF">2018-03-10T09:59:51Z</dcterms:created>
  <dcterms:modified xsi:type="dcterms:W3CDTF">2018-05-02T12:32:34Z</dcterms:modified>
</cp:coreProperties>
</file>