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vml" ContentType="application/vnd.openxmlformats-officedocument.vmlDrawing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82" r:id="rId2"/>
    <p:sldId id="286" r:id="rId3"/>
    <p:sldId id="294" r:id="rId4"/>
    <p:sldId id="285" r:id="rId5"/>
    <p:sldId id="296" r:id="rId6"/>
    <p:sldId id="289" r:id="rId7"/>
    <p:sldId id="291" r:id="rId8"/>
    <p:sldId id="27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BBB6"/>
    <a:srgbClr val="275791"/>
    <a:srgbClr val="C142CD"/>
    <a:srgbClr val="9B1F1F"/>
    <a:srgbClr val="9C1F1F"/>
    <a:srgbClr val="450A18"/>
    <a:srgbClr val="0E0B1A"/>
    <a:srgbClr val="FFFFFF"/>
    <a:srgbClr val="450F18"/>
    <a:srgbClr val="0E0C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99"/>
    <p:restoredTop sz="94715"/>
  </p:normalViewPr>
  <p:slideViewPr>
    <p:cSldViewPr snapToGrid="0" snapToObjects="1">
      <p:cViewPr>
        <p:scale>
          <a:sx n="113" d="100"/>
          <a:sy n="113" d="100"/>
        </p:scale>
        <p:origin x="144" y="-128"/>
      </p:cViewPr>
      <p:guideLst>
        <p:guide orient="horz" pos="2160"/>
        <p:guide pos="2880"/>
      </p:guideLst>
    </p:cSldViewPr>
  </p:slideViewPr>
  <p:notesTextViewPr>
    <p:cViewPr>
      <p:scale>
        <a:sx n="70" d="100"/>
        <a:sy n="7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B6C999-1E62-5943-8B67-832A44E1F877}" type="datetimeFigureOut">
              <a:rPr lang="en-US" smtClean="0"/>
              <a:t>5/2/18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9E67D4-A774-B54E-B0E5-C1412827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591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 txBox="1">
            <a:spLocks noGrp="1" noChangeArrowheads="1"/>
          </p:cNvSpPr>
          <p:nvPr/>
        </p:nvSpPr>
        <p:spPr bwMode="auto">
          <a:xfrm>
            <a:off x="3884613" y="8685706"/>
            <a:ext cx="2971800" cy="456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algn="r" eaLnBrk="1" hangingPunct="1"/>
            <a:fld id="{FF4A5181-BC61-4813-BE4F-D53ABF32B751}" type="slidenum">
              <a:rPr lang="en-US" altLang="zh-TW" sz="1200"/>
              <a:pPr algn="r" eaLnBrk="1" hangingPunct="1"/>
              <a:t>3</a:t>
            </a:fld>
            <a:endParaRPr lang="en-US" altLang="zh-TW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23166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 txBox="1">
            <a:spLocks noGrp="1" noChangeArrowheads="1"/>
          </p:cNvSpPr>
          <p:nvPr/>
        </p:nvSpPr>
        <p:spPr bwMode="auto">
          <a:xfrm>
            <a:off x="3884613" y="8685706"/>
            <a:ext cx="2971800" cy="456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algn="r" eaLnBrk="1" hangingPunct="1"/>
            <a:fld id="{FF4A5181-BC61-4813-BE4F-D53ABF32B751}" type="slidenum">
              <a:rPr lang="en-US" altLang="zh-TW" sz="1200"/>
              <a:pPr algn="r" eaLnBrk="1" hangingPunct="1"/>
              <a:t>5</a:t>
            </a:fld>
            <a:endParaRPr lang="en-US" altLang="zh-TW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736976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 txBox="1">
            <a:spLocks noGrp="1" noChangeArrowheads="1"/>
          </p:cNvSpPr>
          <p:nvPr/>
        </p:nvSpPr>
        <p:spPr bwMode="auto">
          <a:xfrm>
            <a:off x="3884613" y="8685706"/>
            <a:ext cx="2971800" cy="456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algn="r" eaLnBrk="1" hangingPunct="1"/>
            <a:fld id="{FF4A5181-BC61-4813-BE4F-D53ABF32B751}" type="slidenum">
              <a:rPr lang="en-US" altLang="zh-TW" sz="1200"/>
              <a:pPr algn="r" eaLnBrk="1" hangingPunct="1"/>
              <a:t>6</a:t>
            </a:fld>
            <a:endParaRPr lang="en-US" altLang="zh-TW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206097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 txBox="1">
            <a:spLocks noGrp="1" noChangeArrowheads="1"/>
          </p:cNvSpPr>
          <p:nvPr/>
        </p:nvSpPr>
        <p:spPr bwMode="auto">
          <a:xfrm>
            <a:off x="3884613" y="8685706"/>
            <a:ext cx="2971800" cy="456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algn="r" eaLnBrk="1" hangingPunct="1"/>
            <a:fld id="{FF4A5181-BC61-4813-BE4F-D53ABF32B751}" type="slidenum">
              <a:rPr lang="en-US" altLang="zh-TW" sz="1200"/>
              <a:pPr algn="r" eaLnBrk="1" hangingPunct="1"/>
              <a:t>7</a:t>
            </a:fld>
            <a:endParaRPr lang="en-US" altLang="zh-TW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318601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31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537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693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88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606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314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187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209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340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020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908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222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1.png"/><Relationship Id="rId5" Type="http://schemas.microsoft.com/office/2007/relationships/hdphoto" Target="../media/hdphoto1.wdp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5.jpeg"/><Relationship Id="rId5" Type="http://schemas.microsoft.com/office/2007/relationships/hdphoto" Target="../media/hdphoto2.wdp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4" Type="http://schemas.openxmlformats.org/officeDocument/2006/relationships/hyperlink" Target="mailto:naomi.chan@evigtro.com.hk" TargetMode="External"/><Relationship Id="rId5" Type="http://schemas.openxmlformats.org/officeDocument/2006/relationships/image" Target="../media/image1.png"/><Relationship Id="rId6" Type="http://schemas.microsoft.com/office/2007/relationships/hdphoto" Target="../media/hdphoto1.wdp"/><Relationship Id="rId7" Type="http://schemas.openxmlformats.org/officeDocument/2006/relationships/package" Target="../embeddings/Microsoft_Excel_Worksheet1.xlsx"/><Relationship Id="rId8" Type="http://schemas.openxmlformats.org/officeDocument/2006/relationships/image" Target="../media/image10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entury Gothic"/>
                <a:cs typeface="Century Gothic"/>
              </a:rPr>
              <a:t>Step-to-Step guide</a:t>
            </a:r>
            <a:endParaRPr lang="en-US" dirty="0">
              <a:latin typeface="Century Gothic"/>
              <a:cs typeface="Century 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0288"/>
            <a:ext cx="8229600" cy="2481470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Create Your Volleyball Jersey design </a:t>
            </a:r>
            <a:r>
              <a:rPr lang="en-US" sz="2000" dirty="0" smtClean="0"/>
              <a:t>in this PPT</a:t>
            </a:r>
          </a:p>
          <a:p>
            <a:r>
              <a:rPr lang="en-US" sz="2000" dirty="0" smtClean="0"/>
              <a:t>Adding </a:t>
            </a:r>
            <a:r>
              <a:rPr lang="en-US" sz="2000" dirty="0" smtClean="0"/>
              <a:t>your logo in PPT</a:t>
            </a:r>
          </a:p>
          <a:p>
            <a:r>
              <a:rPr lang="en-US" sz="2000" dirty="0" smtClean="0"/>
              <a:t>Specify your logo placement</a:t>
            </a:r>
          </a:p>
          <a:p>
            <a:r>
              <a:rPr lang="en-US" sz="2000" dirty="0" smtClean="0"/>
              <a:t>Specify your logo sizes</a:t>
            </a:r>
          </a:p>
          <a:p>
            <a:r>
              <a:rPr lang="en-US" sz="2000" dirty="0" smtClean="0"/>
              <a:t>Checklist </a:t>
            </a:r>
          </a:p>
          <a:p>
            <a:r>
              <a:rPr lang="en-US" sz="2000" dirty="0" smtClean="0"/>
              <a:t>Submit your design by email together with the Logo </a:t>
            </a:r>
            <a:r>
              <a:rPr lang="en-US" sz="2000" dirty="0" smtClean="0"/>
              <a:t>Artwork</a:t>
            </a:r>
          </a:p>
          <a:p>
            <a:r>
              <a:rPr lang="en-US" sz="2000" dirty="0" smtClean="0"/>
              <a:t>Send it to </a:t>
            </a:r>
            <a:r>
              <a:rPr lang="en-US" sz="2000" dirty="0" err="1" smtClean="0"/>
              <a:t>daniel.wong@evigtro.com.hk</a:t>
            </a:r>
            <a:endParaRPr lang="en-US" sz="2000" dirty="0"/>
          </a:p>
        </p:txBody>
      </p:sp>
      <p:pic>
        <p:nvPicPr>
          <p:cNvPr id="4" name="Picture 3" descr="XSS hockey shape.jpg"/>
          <p:cNvPicPr>
            <a:picLocks noChangeAspect="1"/>
          </p:cNvPicPr>
          <p:nvPr/>
        </p:nvPicPr>
        <p:blipFill>
          <a:blip r:embed="rId2">
            <a:alphaModFix amt="6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3672" r="99180">
                        <a14:foregroundMark x1="46602" y1="48984" x2="46602" y2="48984"/>
                        <a14:foregroundMark x1="70703" y1="39336" x2="70703" y2="39336"/>
                        <a14:foregroundMark x1="81133" y1="53398" x2="81133" y2="533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97" y="-148252"/>
            <a:ext cx="1236383" cy="123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2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0" t="15006" r="29148" b="8309"/>
          <a:stretch/>
        </p:blipFill>
        <p:spPr>
          <a:xfrm>
            <a:off x="6555830" y="1849670"/>
            <a:ext cx="2118733" cy="303260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4" name="Freeform 33"/>
          <p:cNvSpPr/>
          <p:nvPr/>
        </p:nvSpPr>
        <p:spPr>
          <a:xfrm>
            <a:off x="6634251" y="1961123"/>
            <a:ext cx="2040312" cy="2921156"/>
          </a:xfrm>
          <a:custGeom>
            <a:avLst/>
            <a:gdLst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39827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39827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39827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906410"/>
              <a:gd name="connsiteX1" fmla="*/ 137459 w 2026024"/>
              <a:gd name="connsiteY1" fmla="*/ 160645 h 2906410"/>
              <a:gd name="connsiteX2" fmla="*/ 71718 w 2026024"/>
              <a:gd name="connsiteY2" fmla="*/ 1015280 h 2906410"/>
              <a:gd name="connsiteX3" fmla="*/ 71718 w 2026024"/>
              <a:gd name="connsiteY3" fmla="*/ 1015280 h 2906410"/>
              <a:gd name="connsiteX4" fmla="*/ 113553 w 2026024"/>
              <a:gd name="connsiteY4" fmla="*/ 1098951 h 2906410"/>
              <a:gd name="connsiteX5" fmla="*/ 0 w 2026024"/>
              <a:gd name="connsiteY5" fmla="*/ 2862010 h 2906410"/>
              <a:gd name="connsiteX6" fmla="*/ 2026024 w 2026024"/>
              <a:gd name="connsiteY6" fmla="*/ 2879939 h 2906410"/>
              <a:gd name="connsiteX7" fmla="*/ 1894542 w 2026024"/>
              <a:gd name="connsiteY7" fmla="*/ 991374 h 2906410"/>
              <a:gd name="connsiteX8" fmla="*/ 1894542 w 2026024"/>
              <a:gd name="connsiteY8" fmla="*/ 991374 h 2906410"/>
              <a:gd name="connsiteX9" fmla="*/ 1934602 w 2026024"/>
              <a:gd name="connsiteY9" fmla="*/ 954214 h 2906410"/>
              <a:gd name="connsiteX10" fmla="*/ 1829232 w 2026024"/>
              <a:gd name="connsiteY10" fmla="*/ 88135 h 2906410"/>
              <a:gd name="connsiteX11" fmla="*/ 1421608 w 2026024"/>
              <a:gd name="connsiteY11" fmla="*/ 0 h 2906410"/>
              <a:gd name="connsiteX12" fmla="*/ 1013984 w 2026024"/>
              <a:gd name="connsiteY12" fmla="*/ 568402 h 2906410"/>
              <a:gd name="connsiteX13" fmla="*/ 531906 w 2026024"/>
              <a:gd name="connsiteY13" fmla="*/ 17210 h 2906410"/>
              <a:gd name="connsiteX0" fmla="*/ 531906 w 2040312"/>
              <a:gd name="connsiteY0" fmla="*/ 17210 h 2904302"/>
              <a:gd name="connsiteX1" fmla="*/ 137459 w 2040312"/>
              <a:gd name="connsiteY1" fmla="*/ 160645 h 2904302"/>
              <a:gd name="connsiteX2" fmla="*/ 71718 w 2040312"/>
              <a:gd name="connsiteY2" fmla="*/ 1015280 h 2904302"/>
              <a:gd name="connsiteX3" fmla="*/ 71718 w 2040312"/>
              <a:gd name="connsiteY3" fmla="*/ 1015280 h 2904302"/>
              <a:gd name="connsiteX4" fmla="*/ 113553 w 2040312"/>
              <a:gd name="connsiteY4" fmla="*/ 1098951 h 2904302"/>
              <a:gd name="connsiteX5" fmla="*/ 0 w 2040312"/>
              <a:gd name="connsiteY5" fmla="*/ 2862010 h 2904302"/>
              <a:gd name="connsiteX6" fmla="*/ 2040312 w 2040312"/>
              <a:gd name="connsiteY6" fmla="*/ 2872796 h 2904302"/>
              <a:gd name="connsiteX7" fmla="*/ 1894542 w 2040312"/>
              <a:gd name="connsiteY7" fmla="*/ 991374 h 2904302"/>
              <a:gd name="connsiteX8" fmla="*/ 1894542 w 2040312"/>
              <a:gd name="connsiteY8" fmla="*/ 991374 h 2904302"/>
              <a:gd name="connsiteX9" fmla="*/ 1934602 w 2040312"/>
              <a:gd name="connsiteY9" fmla="*/ 954214 h 2904302"/>
              <a:gd name="connsiteX10" fmla="*/ 1829232 w 2040312"/>
              <a:gd name="connsiteY10" fmla="*/ 88135 h 2904302"/>
              <a:gd name="connsiteX11" fmla="*/ 1421608 w 2040312"/>
              <a:gd name="connsiteY11" fmla="*/ 0 h 2904302"/>
              <a:gd name="connsiteX12" fmla="*/ 1013984 w 2040312"/>
              <a:gd name="connsiteY12" fmla="*/ 568402 h 2904302"/>
              <a:gd name="connsiteX13" fmla="*/ 531906 w 2040312"/>
              <a:gd name="connsiteY13" fmla="*/ 17210 h 2904302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8746 w 2040312"/>
              <a:gd name="connsiteY12" fmla="*/ 535065 h 2916393"/>
              <a:gd name="connsiteX13" fmla="*/ 531906 w 2040312"/>
              <a:gd name="connsiteY13" fmla="*/ 17210 h 2916393"/>
              <a:gd name="connsiteX0" fmla="*/ 531906 w 2040312"/>
              <a:gd name="connsiteY0" fmla="*/ 21973 h 2921156"/>
              <a:gd name="connsiteX1" fmla="*/ 137459 w 2040312"/>
              <a:gd name="connsiteY1" fmla="*/ 165408 h 2921156"/>
              <a:gd name="connsiteX2" fmla="*/ 71718 w 2040312"/>
              <a:gd name="connsiteY2" fmla="*/ 1020043 h 2921156"/>
              <a:gd name="connsiteX3" fmla="*/ 71718 w 2040312"/>
              <a:gd name="connsiteY3" fmla="*/ 1020043 h 2921156"/>
              <a:gd name="connsiteX4" fmla="*/ 113553 w 2040312"/>
              <a:gd name="connsiteY4" fmla="*/ 1103714 h 2921156"/>
              <a:gd name="connsiteX5" fmla="*/ 0 w 2040312"/>
              <a:gd name="connsiteY5" fmla="*/ 2866773 h 2921156"/>
              <a:gd name="connsiteX6" fmla="*/ 2040312 w 2040312"/>
              <a:gd name="connsiteY6" fmla="*/ 2877559 h 2921156"/>
              <a:gd name="connsiteX7" fmla="*/ 1894542 w 2040312"/>
              <a:gd name="connsiteY7" fmla="*/ 996137 h 2921156"/>
              <a:gd name="connsiteX8" fmla="*/ 1894542 w 2040312"/>
              <a:gd name="connsiteY8" fmla="*/ 996137 h 2921156"/>
              <a:gd name="connsiteX9" fmla="*/ 1934602 w 2040312"/>
              <a:gd name="connsiteY9" fmla="*/ 958977 h 2921156"/>
              <a:gd name="connsiteX10" fmla="*/ 1829232 w 2040312"/>
              <a:gd name="connsiteY10" fmla="*/ 92898 h 2921156"/>
              <a:gd name="connsiteX11" fmla="*/ 1435896 w 2040312"/>
              <a:gd name="connsiteY11" fmla="*/ 0 h 2921156"/>
              <a:gd name="connsiteX12" fmla="*/ 1018746 w 2040312"/>
              <a:gd name="connsiteY12" fmla="*/ 539828 h 2921156"/>
              <a:gd name="connsiteX13" fmla="*/ 531906 w 2040312"/>
              <a:gd name="connsiteY13" fmla="*/ 21973 h 2921156"/>
              <a:gd name="connsiteX0" fmla="*/ 531906 w 2040312"/>
              <a:gd name="connsiteY0" fmla="*/ 21973 h 2921156"/>
              <a:gd name="connsiteX1" fmla="*/ 137459 w 2040312"/>
              <a:gd name="connsiteY1" fmla="*/ 165408 h 2921156"/>
              <a:gd name="connsiteX2" fmla="*/ 71718 w 2040312"/>
              <a:gd name="connsiteY2" fmla="*/ 1020043 h 2921156"/>
              <a:gd name="connsiteX3" fmla="*/ 71718 w 2040312"/>
              <a:gd name="connsiteY3" fmla="*/ 1020043 h 2921156"/>
              <a:gd name="connsiteX4" fmla="*/ 113553 w 2040312"/>
              <a:gd name="connsiteY4" fmla="*/ 1103714 h 2921156"/>
              <a:gd name="connsiteX5" fmla="*/ 0 w 2040312"/>
              <a:gd name="connsiteY5" fmla="*/ 2866773 h 2921156"/>
              <a:gd name="connsiteX6" fmla="*/ 2040312 w 2040312"/>
              <a:gd name="connsiteY6" fmla="*/ 2877559 h 2921156"/>
              <a:gd name="connsiteX7" fmla="*/ 1894542 w 2040312"/>
              <a:gd name="connsiteY7" fmla="*/ 996137 h 2921156"/>
              <a:gd name="connsiteX8" fmla="*/ 1894542 w 2040312"/>
              <a:gd name="connsiteY8" fmla="*/ 996137 h 2921156"/>
              <a:gd name="connsiteX9" fmla="*/ 1934602 w 2040312"/>
              <a:gd name="connsiteY9" fmla="*/ 958977 h 2921156"/>
              <a:gd name="connsiteX10" fmla="*/ 1833995 w 2040312"/>
              <a:gd name="connsiteY10" fmla="*/ 83373 h 2921156"/>
              <a:gd name="connsiteX11" fmla="*/ 1435896 w 2040312"/>
              <a:gd name="connsiteY11" fmla="*/ 0 h 2921156"/>
              <a:gd name="connsiteX12" fmla="*/ 1018746 w 2040312"/>
              <a:gd name="connsiteY12" fmla="*/ 539828 h 2921156"/>
              <a:gd name="connsiteX13" fmla="*/ 531906 w 2040312"/>
              <a:gd name="connsiteY13" fmla="*/ 21973 h 2921156"/>
              <a:gd name="connsiteX0" fmla="*/ 531906 w 2040312"/>
              <a:gd name="connsiteY0" fmla="*/ 21973 h 2921156"/>
              <a:gd name="connsiteX1" fmla="*/ 137459 w 2040312"/>
              <a:gd name="connsiteY1" fmla="*/ 165408 h 2921156"/>
              <a:gd name="connsiteX2" fmla="*/ 71718 w 2040312"/>
              <a:gd name="connsiteY2" fmla="*/ 1020043 h 2921156"/>
              <a:gd name="connsiteX3" fmla="*/ 71718 w 2040312"/>
              <a:gd name="connsiteY3" fmla="*/ 1020043 h 2921156"/>
              <a:gd name="connsiteX4" fmla="*/ 113553 w 2040312"/>
              <a:gd name="connsiteY4" fmla="*/ 1103714 h 2921156"/>
              <a:gd name="connsiteX5" fmla="*/ 0 w 2040312"/>
              <a:gd name="connsiteY5" fmla="*/ 2866773 h 2921156"/>
              <a:gd name="connsiteX6" fmla="*/ 2040312 w 2040312"/>
              <a:gd name="connsiteY6" fmla="*/ 2877559 h 2921156"/>
              <a:gd name="connsiteX7" fmla="*/ 1894542 w 2040312"/>
              <a:gd name="connsiteY7" fmla="*/ 996137 h 2921156"/>
              <a:gd name="connsiteX8" fmla="*/ 1894542 w 2040312"/>
              <a:gd name="connsiteY8" fmla="*/ 996137 h 2921156"/>
              <a:gd name="connsiteX9" fmla="*/ 1934602 w 2040312"/>
              <a:gd name="connsiteY9" fmla="*/ 958977 h 2921156"/>
              <a:gd name="connsiteX10" fmla="*/ 1833995 w 2040312"/>
              <a:gd name="connsiteY10" fmla="*/ 83373 h 2921156"/>
              <a:gd name="connsiteX11" fmla="*/ 1435896 w 2040312"/>
              <a:gd name="connsiteY11" fmla="*/ 0 h 2921156"/>
              <a:gd name="connsiteX12" fmla="*/ 1018746 w 2040312"/>
              <a:gd name="connsiteY12" fmla="*/ 539828 h 2921156"/>
              <a:gd name="connsiteX13" fmla="*/ 531906 w 2040312"/>
              <a:gd name="connsiteY13" fmla="*/ 21973 h 2921156"/>
              <a:gd name="connsiteX0" fmla="*/ 531906 w 2040312"/>
              <a:gd name="connsiteY0" fmla="*/ 21973 h 2921156"/>
              <a:gd name="connsiteX1" fmla="*/ 137459 w 2040312"/>
              <a:gd name="connsiteY1" fmla="*/ 165408 h 2921156"/>
              <a:gd name="connsiteX2" fmla="*/ 71718 w 2040312"/>
              <a:gd name="connsiteY2" fmla="*/ 1020043 h 2921156"/>
              <a:gd name="connsiteX3" fmla="*/ 71718 w 2040312"/>
              <a:gd name="connsiteY3" fmla="*/ 1020043 h 2921156"/>
              <a:gd name="connsiteX4" fmla="*/ 113553 w 2040312"/>
              <a:gd name="connsiteY4" fmla="*/ 1103714 h 2921156"/>
              <a:gd name="connsiteX5" fmla="*/ 0 w 2040312"/>
              <a:gd name="connsiteY5" fmla="*/ 2866773 h 2921156"/>
              <a:gd name="connsiteX6" fmla="*/ 2040312 w 2040312"/>
              <a:gd name="connsiteY6" fmla="*/ 2877559 h 2921156"/>
              <a:gd name="connsiteX7" fmla="*/ 1894542 w 2040312"/>
              <a:gd name="connsiteY7" fmla="*/ 996137 h 2921156"/>
              <a:gd name="connsiteX8" fmla="*/ 1894542 w 2040312"/>
              <a:gd name="connsiteY8" fmla="*/ 996137 h 2921156"/>
              <a:gd name="connsiteX9" fmla="*/ 1934602 w 2040312"/>
              <a:gd name="connsiteY9" fmla="*/ 958977 h 2921156"/>
              <a:gd name="connsiteX10" fmla="*/ 1833995 w 2040312"/>
              <a:gd name="connsiteY10" fmla="*/ 83373 h 2921156"/>
              <a:gd name="connsiteX11" fmla="*/ 1435896 w 2040312"/>
              <a:gd name="connsiteY11" fmla="*/ 0 h 2921156"/>
              <a:gd name="connsiteX12" fmla="*/ 1018746 w 2040312"/>
              <a:gd name="connsiteY12" fmla="*/ 539828 h 2921156"/>
              <a:gd name="connsiteX13" fmla="*/ 531906 w 2040312"/>
              <a:gd name="connsiteY13" fmla="*/ 21973 h 2921156"/>
              <a:gd name="connsiteX0" fmla="*/ 531906 w 2040312"/>
              <a:gd name="connsiteY0" fmla="*/ 21973 h 2921156"/>
              <a:gd name="connsiteX1" fmla="*/ 137459 w 2040312"/>
              <a:gd name="connsiteY1" fmla="*/ 165408 h 2921156"/>
              <a:gd name="connsiteX2" fmla="*/ 71718 w 2040312"/>
              <a:gd name="connsiteY2" fmla="*/ 1020043 h 2921156"/>
              <a:gd name="connsiteX3" fmla="*/ 71718 w 2040312"/>
              <a:gd name="connsiteY3" fmla="*/ 1020043 h 2921156"/>
              <a:gd name="connsiteX4" fmla="*/ 113553 w 2040312"/>
              <a:gd name="connsiteY4" fmla="*/ 1103714 h 2921156"/>
              <a:gd name="connsiteX5" fmla="*/ 0 w 2040312"/>
              <a:gd name="connsiteY5" fmla="*/ 2866773 h 2921156"/>
              <a:gd name="connsiteX6" fmla="*/ 2040312 w 2040312"/>
              <a:gd name="connsiteY6" fmla="*/ 2877559 h 2921156"/>
              <a:gd name="connsiteX7" fmla="*/ 1894542 w 2040312"/>
              <a:gd name="connsiteY7" fmla="*/ 996137 h 2921156"/>
              <a:gd name="connsiteX8" fmla="*/ 1908830 w 2040312"/>
              <a:gd name="connsiteY8" fmla="*/ 1000900 h 2921156"/>
              <a:gd name="connsiteX9" fmla="*/ 1934602 w 2040312"/>
              <a:gd name="connsiteY9" fmla="*/ 958977 h 2921156"/>
              <a:gd name="connsiteX10" fmla="*/ 1833995 w 2040312"/>
              <a:gd name="connsiteY10" fmla="*/ 83373 h 2921156"/>
              <a:gd name="connsiteX11" fmla="*/ 1435896 w 2040312"/>
              <a:gd name="connsiteY11" fmla="*/ 0 h 2921156"/>
              <a:gd name="connsiteX12" fmla="*/ 1018746 w 2040312"/>
              <a:gd name="connsiteY12" fmla="*/ 539828 h 2921156"/>
              <a:gd name="connsiteX13" fmla="*/ 531906 w 2040312"/>
              <a:gd name="connsiteY13" fmla="*/ 21973 h 292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40312" h="2921156">
                <a:moveTo>
                  <a:pt x="531906" y="21973"/>
                </a:moveTo>
                <a:lnTo>
                  <a:pt x="137459" y="165408"/>
                </a:lnTo>
                <a:cubicBezTo>
                  <a:pt x="251276" y="428855"/>
                  <a:pt x="222220" y="842321"/>
                  <a:pt x="71718" y="1020043"/>
                </a:cubicBezTo>
                <a:lnTo>
                  <a:pt x="71718" y="1020043"/>
                </a:lnTo>
                <a:lnTo>
                  <a:pt x="113553" y="1103714"/>
                </a:lnTo>
                <a:cubicBezTo>
                  <a:pt x="182858" y="1848563"/>
                  <a:pt x="102146" y="2314804"/>
                  <a:pt x="0" y="2866773"/>
                </a:cubicBezTo>
                <a:cubicBezTo>
                  <a:pt x="1011097" y="2958474"/>
                  <a:pt x="1379259" y="2914445"/>
                  <a:pt x="2040312" y="2877559"/>
                </a:cubicBezTo>
                <a:cubicBezTo>
                  <a:pt x="1848846" y="2314712"/>
                  <a:pt x="1916456" y="1308913"/>
                  <a:pt x="1894542" y="996137"/>
                </a:cubicBezTo>
                <a:cubicBezTo>
                  <a:pt x="1872628" y="683361"/>
                  <a:pt x="1904067" y="999312"/>
                  <a:pt x="1908830" y="1000900"/>
                </a:cubicBezTo>
                <a:lnTo>
                  <a:pt x="1934602" y="958977"/>
                </a:lnTo>
                <a:cubicBezTo>
                  <a:pt x="1797085" y="658378"/>
                  <a:pt x="1781012" y="583996"/>
                  <a:pt x="1833995" y="83373"/>
                </a:cubicBezTo>
                <a:lnTo>
                  <a:pt x="1435896" y="0"/>
                </a:lnTo>
                <a:cubicBezTo>
                  <a:pt x="1388128" y="163274"/>
                  <a:pt x="1366551" y="312261"/>
                  <a:pt x="1018746" y="539828"/>
                </a:cubicBezTo>
                <a:cubicBezTo>
                  <a:pt x="708035" y="379909"/>
                  <a:pt x="678311" y="281904"/>
                  <a:pt x="531906" y="21973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0" t="15006" r="29148" b="8309"/>
          <a:stretch/>
        </p:blipFill>
        <p:spPr>
          <a:xfrm>
            <a:off x="1467280" y="1849670"/>
            <a:ext cx="2118733" cy="3032609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31" name="Freeform 30"/>
          <p:cNvSpPr/>
          <p:nvPr/>
        </p:nvSpPr>
        <p:spPr>
          <a:xfrm>
            <a:off x="1534960" y="1966579"/>
            <a:ext cx="2040312" cy="2921156"/>
          </a:xfrm>
          <a:custGeom>
            <a:avLst/>
            <a:gdLst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39827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39827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39827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906410"/>
              <a:gd name="connsiteX1" fmla="*/ 137459 w 2026024"/>
              <a:gd name="connsiteY1" fmla="*/ 160645 h 2906410"/>
              <a:gd name="connsiteX2" fmla="*/ 71718 w 2026024"/>
              <a:gd name="connsiteY2" fmla="*/ 1015280 h 2906410"/>
              <a:gd name="connsiteX3" fmla="*/ 71718 w 2026024"/>
              <a:gd name="connsiteY3" fmla="*/ 1015280 h 2906410"/>
              <a:gd name="connsiteX4" fmla="*/ 113553 w 2026024"/>
              <a:gd name="connsiteY4" fmla="*/ 1098951 h 2906410"/>
              <a:gd name="connsiteX5" fmla="*/ 0 w 2026024"/>
              <a:gd name="connsiteY5" fmla="*/ 2862010 h 2906410"/>
              <a:gd name="connsiteX6" fmla="*/ 2026024 w 2026024"/>
              <a:gd name="connsiteY6" fmla="*/ 2879939 h 2906410"/>
              <a:gd name="connsiteX7" fmla="*/ 1894542 w 2026024"/>
              <a:gd name="connsiteY7" fmla="*/ 991374 h 2906410"/>
              <a:gd name="connsiteX8" fmla="*/ 1894542 w 2026024"/>
              <a:gd name="connsiteY8" fmla="*/ 991374 h 2906410"/>
              <a:gd name="connsiteX9" fmla="*/ 1934602 w 2026024"/>
              <a:gd name="connsiteY9" fmla="*/ 954214 h 2906410"/>
              <a:gd name="connsiteX10" fmla="*/ 1829232 w 2026024"/>
              <a:gd name="connsiteY10" fmla="*/ 88135 h 2906410"/>
              <a:gd name="connsiteX11" fmla="*/ 1421608 w 2026024"/>
              <a:gd name="connsiteY11" fmla="*/ 0 h 2906410"/>
              <a:gd name="connsiteX12" fmla="*/ 1013984 w 2026024"/>
              <a:gd name="connsiteY12" fmla="*/ 568402 h 2906410"/>
              <a:gd name="connsiteX13" fmla="*/ 531906 w 2026024"/>
              <a:gd name="connsiteY13" fmla="*/ 17210 h 2906410"/>
              <a:gd name="connsiteX0" fmla="*/ 531906 w 2040312"/>
              <a:gd name="connsiteY0" fmla="*/ 17210 h 2904302"/>
              <a:gd name="connsiteX1" fmla="*/ 137459 w 2040312"/>
              <a:gd name="connsiteY1" fmla="*/ 160645 h 2904302"/>
              <a:gd name="connsiteX2" fmla="*/ 71718 w 2040312"/>
              <a:gd name="connsiteY2" fmla="*/ 1015280 h 2904302"/>
              <a:gd name="connsiteX3" fmla="*/ 71718 w 2040312"/>
              <a:gd name="connsiteY3" fmla="*/ 1015280 h 2904302"/>
              <a:gd name="connsiteX4" fmla="*/ 113553 w 2040312"/>
              <a:gd name="connsiteY4" fmla="*/ 1098951 h 2904302"/>
              <a:gd name="connsiteX5" fmla="*/ 0 w 2040312"/>
              <a:gd name="connsiteY5" fmla="*/ 2862010 h 2904302"/>
              <a:gd name="connsiteX6" fmla="*/ 2040312 w 2040312"/>
              <a:gd name="connsiteY6" fmla="*/ 2872796 h 2904302"/>
              <a:gd name="connsiteX7" fmla="*/ 1894542 w 2040312"/>
              <a:gd name="connsiteY7" fmla="*/ 991374 h 2904302"/>
              <a:gd name="connsiteX8" fmla="*/ 1894542 w 2040312"/>
              <a:gd name="connsiteY8" fmla="*/ 991374 h 2904302"/>
              <a:gd name="connsiteX9" fmla="*/ 1934602 w 2040312"/>
              <a:gd name="connsiteY9" fmla="*/ 954214 h 2904302"/>
              <a:gd name="connsiteX10" fmla="*/ 1829232 w 2040312"/>
              <a:gd name="connsiteY10" fmla="*/ 88135 h 2904302"/>
              <a:gd name="connsiteX11" fmla="*/ 1421608 w 2040312"/>
              <a:gd name="connsiteY11" fmla="*/ 0 h 2904302"/>
              <a:gd name="connsiteX12" fmla="*/ 1013984 w 2040312"/>
              <a:gd name="connsiteY12" fmla="*/ 568402 h 2904302"/>
              <a:gd name="connsiteX13" fmla="*/ 531906 w 2040312"/>
              <a:gd name="connsiteY13" fmla="*/ 17210 h 2904302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8746 w 2040312"/>
              <a:gd name="connsiteY12" fmla="*/ 535065 h 2916393"/>
              <a:gd name="connsiteX13" fmla="*/ 531906 w 2040312"/>
              <a:gd name="connsiteY13" fmla="*/ 17210 h 2916393"/>
              <a:gd name="connsiteX0" fmla="*/ 531906 w 2040312"/>
              <a:gd name="connsiteY0" fmla="*/ 21973 h 2921156"/>
              <a:gd name="connsiteX1" fmla="*/ 137459 w 2040312"/>
              <a:gd name="connsiteY1" fmla="*/ 165408 h 2921156"/>
              <a:gd name="connsiteX2" fmla="*/ 71718 w 2040312"/>
              <a:gd name="connsiteY2" fmla="*/ 1020043 h 2921156"/>
              <a:gd name="connsiteX3" fmla="*/ 71718 w 2040312"/>
              <a:gd name="connsiteY3" fmla="*/ 1020043 h 2921156"/>
              <a:gd name="connsiteX4" fmla="*/ 113553 w 2040312"/>
              <a:gd name="connsiteY4" fmla="*/ 1103714 h 2921156"/>
              <a:gd name="connsiteX5" fmla="*/ 0 w 2040312"/>
              <a:gd name="connsiteY5" fmla="*/ 2866773 h 2921156"/>
              <a:gd name="connsiteX6" fmla="*/ 2040312 w 2040312"/>
              <a:gd name="connsiteY6" fmla="*/ 2877559 h 2921156"/>
              <a:gd name="connsiteX7" fmla="*/ 1894542 w 2040312"/>
              <a:gd name="connsiteY7" fmla="*/ 996137 h 2921156"/>
              <a:gd name="connsiteX8" fmla="*/ 1894542 w 2040312"/>
              <a:gd name="connsiteY8" fmla="*/ 996137 h 2921156"/>
              <a:gd name="connsiteX9" fmla="*/ 1934602 w 2040312"/>
              <a:gd name="connsiteY9" fmla="*/ 958977 h 2921156"/>
              <a:gd name="connsiteX10" fmla="*/ 1829232 w 2040312"/>
              <a:gd name="connsiteY10" fmla="*/ 92898 h 2921156"/>
              <a:gd name="connsiteX11" fmla="*/ 1435896 w 2040312"/>
              <a:gd name="connsiteY11" fmla="*/ 0 h 2921156"/>
              <a:gd name="connsiteX12" fmla="*/ 1018746 w 2040312"/>
              <a:gd name="connsiteY12" fmla="*/ 539828 h 2921156"/>
              <a:gd name="connsiteX13" fmla="*/ 531906 w 2040312"/>
              <a:gd name="connsiteY13" fmla="*/ 21973 h 2921156"/>
              <a:gd name="connsiteX0" fmla="*/ 531906 w 2040312"/>
              <a:gd name="connsiteY0" fmla="*/ 21973 h 2921156"/>
              <a:gd name="connsiteX1" fmla="*/ 137459 w 2040312"/>
              <a:gd name="connsiteY1" fmla="*/ 165408 h 2921156"/>
              <a:gd name="connsiteX2" fmla="*/ 71718 w 2040312"/>
              <a:gd name="connsiteY2" fmla="*/ 1020043 h 2921156"/>
              <a:gd name="connsiteX3" fmla="*/ 71718 w 2040312"/>
              <a:gd name="connsiteY3" fmla="*/ 1020043 h 2921156"/>
              <a:gd name="connsiteX4" fmla="*/ 113553 w 2040312"/>
              <a:gd name="connsiteY4" fmla="*/ 1103714 h 2921156"/>
              <a:gd name="connsiteX5" fmla="*/ 0 w 2040312"/>
              <a:gd name="connsiteY5" fmla="*/ 2866773 h 2921156"/>
              <a:gd name="connsiteX6" fmla="*/ 2040312 w 2040312"/>
              <a:gd name="connsiteY6" fmla="*/ 2877559 h 2921156"/>
              <a:gd name="connsiteX7" fmla="*/ 1894542 w 2040312"/>
              <a:gd name="connsiteY7" fmla="*/ 996137 h 2921156"/>
              <a:gd name="connsiteX8" fmla="*/ 1894542 w 2040312"/>
              <a:gd name="connsiteY8" fmla="*/ 996137 h 2921156"/>
              <a:gd name="connsiteX9" fmla="*/ 1934602 w 2040312"/>
              <a:gd name="connsiteY9" fmla="*/ 958977 h 2921156"/>
              <a:gd name="connsiteX10" fmla="*/ 1833995 w 2040312"/>
              <a:gd name="connsiteY10" fmla="*/ 83373 h 2921156"/>
              <a:gd name="connsiteX11" fmla="*/ 1435896 w 2040312"/>
              <a:gd name="connsiteY11" fmla="*/ 0 h 2921156"/>
              <a:gd name="connsiteX12" fmla="*/ 1018746 w 2040312"/>
              <a:gd name="connsiteY12" fmla="*/ 539828 h 2921156"/>
              <a:gd name="connsiteX13" fmla="*/ 531906 w 2040312"/>
              <a:gd name="connsiteY13" fmla="*/ 21973 h 2921156"/>
              <a:gd name="connsiteX0" fmla="*/ 531906 w 2040312"/>
              <a:gd name="connsiteY0" fmla="*/ 21973 h 2921156"/>
              <a:gd name="connsiteX1" fmla="*/ 137459 w 2040312"/>
              <a:gd name="connsiteY1" fmla="*/ 165408 h 2921156"/>
              <a:gd name="connsiteX2" fmla="*/ 71718 w 2040312"/>
              <a:gd name="connsiteY2" fmla="*/ 1020043 h 2921156"/>
              <a:gd name="connsiteX3" fmla="*/ 71718 w 2040312"/>
              <a:gd name="connsiteY3" fmla="*/ 1020043 h 2921156"/>
              <a:gd name="connsiteX4" fmla="*/ 113553 w 2040312"/>
              <a:gd name="connsiteY4" fmla="*/ 1103714 h 2921156"/>
              <a:gd name="connsiteX5" fmla="*/ 0 w 2040312"/>
              <a:gd name="connsiteY5" fmla="*/ 2866773 h 2921156"/>
              <a:gd name="connsiteX6" fmla="*/ 2040312 w 2040312"/>
              <a:gd name="connsiteY6" fmla="*/ 2877559 h 2921156"/>
              <a:gd name="connsiteX7" fmla="*/ 1894542 w 2040312"/>
              <a:gd name="connsiteY7" fmla="*/ 996137 h 2921156"/>
              <a:gd name="connsiteX8" fmla="*/ 1894542 w 2040312"/>
              <a:gd name="connsiteY8" fmla="*/ 996137 h 2921156"/>
              <a:gd name="connsiteX9" fmla="*/ 1934602 w 2040312"/>
              <a:gd name="connsiteY9" fmla="*/ 958977 h 2921156"/>
              <a:gd name="connsiteX10" fmla="*/ 1833995 w 2040312"/>
              <a:gd name="connsiteY10" fmla="*/ 83373 h 2921156"/>
              <a:gd name="connsiteX11" fmla="*/ 1435896 w 2040312"/>
              <a:gd name="connsiteY11" fmla="*/ 0 h 2921156"/>
              <a:gd name="connsiteX12" fmla="*/ 1018746 w 2040312"/>
              <a:gd name="connsiteY12" fmla="*/ 539828 h 2921156"/>
              <a:gd name="connsiteX13" fmla="*/ 531906 w 2040312"/>
              <a:gd name="connsiteY13" fmla="*/ 21973 h 2921156"/>
              <a:gd name="connsiteX0" fmla="*/ 531906 w 2040312"/>
              <a:gd name="connsiteY0" fmla="*/ 21973 h 2921156"/>
              <a:gd name="connsiteX1" fmla="*/ 137459 w 2040312"/>
              <a:gd name="connsiteY1" fmla="*/ 165408 h 2921156"/>
              <a:gd name="connsiteX2" fmla="*/ 71718 w 2040312"/>
              <a:gd name="connsiteY2" fmla="*/ 1020043 h 2921156"/>
              <a:gd name="connsiteX3" fmla="*/ 71718 w 2040312"/>
              <a:gd name="connsiteY3" fmla="*/ 1020043 h 2921156"/>
              <a:gd name="connsiteX4" fmla="*/ 113553 w 2040312"/>
              <a:gd name="connsiteY4" fmla="*/ 1103714 h 2921156"/>
              <a:gd name="connsiteX5" fmla="*/ 0 w 2040312"/>
              <a:gd name="connsiteY5" fmla="*/ 2866773 h 2921156"/>
              <a:gd name="connsiteX6" fmla="*/ 2040312 w 2040312"/>
              <a:gd name="connsiteY6" fmla="*/ 2877559 h 2921156"/>
              <a:gd name="connsiteX7" fmla="*/ 1894542 w 2040312"/>
              <a:gd name="connsiteY7" fmla="*/ 996137 h 2921156"/>
              <a:gd name="connsiteX8" fmla="*/ 1894542 w 2040312"/>
              <a:gd name="connsiteY8" fmla="*/ 996137 h 2921156"/>
              <a:gd name="connsiteX9" fmla="*/ 1934602 w 2040312"/>
              <a:gd name="connsiteY9" fmla="*/ 958977 h 2921156"/>
              <a:gd name="connsiteX10" fmla="*/ 1833995 w 2040312"/>
              <a:gd name="connsiteY10" fmla="*/ 83373 h 2921156"/>
              <a:gd name="connsiteX11" fmla="*/ 1435896 w 2040312"/>
              <a:gd name="connsiteY11" fmla="*/ 0 h 2921156"/>
              <a:gd name="connsiteX12" fmla="*/ 1018746 w 2040312"/>
              <a:gd name="connsiteY12" fmla="*/ 539828 h 2921156"/>
              <a:gd name="connsiteX13" fmla="*/ 531906 w 2040312"/>
              <a:gd name="connsiteY13" fmla="*/ 21973 h 2921156"/>
              <a:gd name="connsiteX0" fmla="*/ 531906 w 2040312"/>
              <a:gd name="connsiteY0" fmla="*/ 21973 h 2921156"/>
              <a:gd name="connsiteX1" fmla="*/ 137459 w 2040312"/>
              <a:gd name="connsiteY1" fmla="*/ 165408 h 2921156"/>
              <a:gd name="connsiteX2" fmla="*/ 71718 w 2040312"/>
              <a:gd name="connsiteY2" fmla="*/ 1020043 h 2921156"/>
              <a:gd name="connsiteX3" fmla="*/ 71718 w 2040312"/>
              <a:gd name="connsiteY3" fmla="*/ 1020043 h 2921156"/>
              <a:gd name="connsiteX4" fmla="*/ 113553 w 2040312"/>
              <a:gd name="connsiteY4" fmla="*/ 1103714 h 2921156"/>
              <a:gd name="connsiteX5" fmla="*/ 0 w 2040312"/>
              <a:gd name="connsiteY5" fmla="*/ 2866773 h 2921156"/>
              <a:gd name="connsiteX6" fmla="*/ 2040312 w 2040312"/>
              <a:gd name="connsiteY6" fmla="*/ 2877559 h 2921156"/>
              <a:gd name="connsiteX7" fmla="*/ 1894542 w 2040312"/>
              <a:gd name="connsiteY7" fmla="*/ 996137 h 2921156"/>
              <a:gd name="connsiteX8" fmla="*/ 1908830 w 2040312"/>
              <a:gd name="connsiteY8" fmla="*/ 1000900 h 2921156"/>
              <a:gd name="connsiteX9" fmla="*/ 1934602 w 2040312"/>
              <a:gd name="connsiteY9" fmla="*/ 958977 h 2921156"/>
              <a:gd name="connsiteX10" fmla="*/ 1833995 w 2040312"/>
              <a:gd name="connsiteY10" fmla="*/ 83373 h 2921156"/>
              <a:gd name="connsiteX11" fmla="*/ 1435896 w 2040312"/>
              <a:gd name="connsiteY11" fmla="*/ 0 h 2921156"/>
              <a:gd name="connsiteX12" fmla="*/ 1018746 w 2040312"/>
              <a:gd name="connsiteY12" fmla="*/ 539828 h 2921156"/>
              <a:gd name="connsiteX13" fmla="*/ 531906 w 2040312"/>
              <a:gd name="connsiteY13" fmla="*/ 21973 h 292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40312" h="2921156">
                <a:moveTo>
                  <a:pt x="531906" y="21973"/>
                </a:moveTo>
                <a:lnTo>
                  <a:pt x="137459" y="165408"/>
                </a:lnTo>
                <a:cubicBezTo>
                  <a:pt x="251276" y="428855"/>
                  <a:pt x="222220" y="842321"/>
                  <a:pt x="71718" y="1020043"/>
                </a:cubicBezTo>
                <a:lnTo>
                  <a:pt x="71718" y="1020043"/>
                </a:lnTo>
                <a:lnTo>
                  <a:pt x="113553" y="1103714"/>
                </a:lnTo>
                <a:cubicBezTo>
                  <a:pt x="182858" y="1848563"/>
                  <a:pt x="102146" y="2314804"/>
                  <a:pt x="0" y="2866773"/>
                </a:cubicBezTo>
                <a:cubicBezTo>
                  <a:pt x="1011097" y="2958474"/>
                  <a:pt x="1379259" y="2914445"/>
                  <a:pt x="2040312" y="2877559"/>
                </a:cubicBezTo>
                <a:cubicBezTo>
                  <a:pt x="1848846" y="2314712"/>
                  <a:pt x="1916456" y="1308913"/>
                  <a:pt x="1894542" y="996137"/>
                </a:cubicBezTo>
                <a:cubicBezTo>
                  <a:pt x="1872628" y="683361"/>
                  <a:pt x="1904067" y="999312"/>
                  <a:pt x="1908830" y="1000900"/>
                </a:cubicBezTo>
                <a:lnTo>
                  <a:pt x="1934602" y="958977"/>
                </a:lnTo>
                <a:cubicBezTo>
                  <a:pt x="1797085" y="658378"/>
                  <a:pt x="1781012" y="583996"/>
                  <a:pt x="1833995" y="83373"/>
                </a:cubicBezTo>
                <a:lnTo>
                  <a:pt x="1435896" y="0"/>
                </a:lnTo>
                <a:cubicBezTo>
                  <a:pt x="1388128" y="163274"/>
                  <a:pt x="1366551" y="312261"/>
                  <a:pt x="1018746" y="539828"/>
                </a:cubicBezTo>
                <a:cubicBezTo>
                  <a:pt x="708035" y="379909"/>
                  <a:pt x="678311" y="281904"/>
                  <a:pt x="531906" y="21973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0" t="15006" r="29148" b="8309"/>
          <a:stretch/>
        </p:blipFill>
        <p:spPr>
          <a:xfrm>
            <a:off x="4019304" y="1849670"/>
            <a:ext cx="2118733" cy="303260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3" name="Freeform 32"/>
          <p:cNvSpPr/>
          <p:nvPr/>
        </p:nvSpPr>
        <p:spPr>
          <a:xfrm>
            <a:off x="4083036" y="1961123"/>
            <a:ext cx="2040312" cy="2921156"/>
          </a:xfrm>
          <a:custGeom>
            <a:avLst/>
            <a:gdLst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39827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39827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39827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906410"/>
              <a:gd name="connsiteX1" fmla="*/ 137459 w 2026024"/>
              <a:gd name="connsiteY1" fmla="*/ 160645 h 2906410"/>
              <a:gd name="connsiteX2" fmla="*/ 71718 w 2026024"/>
              <a:gd name="connsiteY2" fmla="*/ 1015280 h 2906410"/>
              <a:gd name="connsiteX3" fmla="*/ 71718 w 2026024"/>
              <a:gd name="connsiteY3" fmla="*/ 1015280 h 2906410"/>
              <a:gd name="connsiteX4" fmla="*/ 113553 w 2026024"/>
              <a:gd name="connsiteY4" fmla="*/ 1098951 h 2906410"/>
              <a:gd name="connsiteX5" fmla="*/ 0 w 2026024"/>
              <a:gd name="connsiteY5" fmla="*/ 2862010 h 2906410"/>
              <a:gd name="connsiteX6" fmla="*/ 2026024 w 2026024"/>
              <a:gd name="connsiteY6" fmla="*/ 2879939 h 2906410"/>
              <a:gd name="connsiteX7" fmla="*/ 1894542 w 2026024"/>
              <a:gd name="connsiteY7" fmla="*/ 991374 h 2906410"/>
              <a:gd name="connsiteX8" fmla="*/ 1894542 w 2026024"/>
              <a:gd name="connsiteY8" fmla="*/ 991374 h 2906410"/>
              <a:gd name="connsiteX9" fmla="*/ 1934602 w 2026024"/>
              <a:gd name="connsiteY9" fmla="*/ 954214 h 2906410"/>
              <a:gd name="connsiteX10" fmla="*/ 1829232 w 2026024"/>
              <a:gd name="connsiteY10" fmla="*/ 88135 h 2906410"/>
              <a:gd name="connsiteX11" fmla="*/ 1421608 w 2026024"/>
              <a:gd name="connsiteY11" fmla="*/ 0 h 2906410"/>
              <a:gd name="connsiteX12" fmla="*/ 1013984 w 2026024"/>
              <a:gd name="connsiteY12" fmla="*/ 568402 h 2906410"/>
              <a:gd name="connsiteX13" fmla="*/ 531906 w 2026024"/>
              <a:gd name="connsiteY13" fmla="*/ 17210 h 2906410"/>
              <a:gd name="connsiteX0" fmla="*/ 531906 w 2040312"/>
              <a:gd name="connsiteY0" fmla="*/ 17210 h 2904302"/>
              <a:gd name="connsiteX1" fmla="*/ 137459 w 2040312"/>
              <a:gd name="connsiteY1" fmla="*/ 160645 h 2904302"/>
              <a:gd name="connsiteX2" fmla="*/ 71718 w 2040312"/>
              <a:gd name="connsiteY2" fmla="*/ 1015280 h 2904302"/>
              <a:gd name="connsiteX3" fmla="*/ 71718 w 2040312"/>
              <a:gd name="connsiteY3" fmla="*/ 1015280 h 2904302"/>
              <a:gd name="connsiteX4" fmla="*/ 113553 w 2040312"/>
              <a:gd name="connsiteY4" fmla="*/ 1098951 h 2904302"/>
              <a:gd name="connsiteX5" fmla="*/ 0 w 2040312"/>
              <a:gd name="connsiteY5" fmla="*/ 2862010 h 2904302"/>
              <a:gd name="connsiteX6" fmla="*/ 2040312 w 2040312"/>
              <a:gd name="connsiteY6" fmla="*/ 2872796 h 2904302"/>
              <a:gd name="connsiteX7" fmla="*/ 1894542 w 2040312"/>
              <a:gd name="connsiteY7" fmla="*/ 991374 h 2904302"/>
              <a:gd name="connsiteX8" fmla="*/ 1894542 w 2040312"/>
              <a:gd name="connsiteY8" fmla="*/ 991374 h 2904302"/>
              <a:gd name="connsiteX9" fmla="*/ 1934602 w 2040312"/>
              <a:gd name="connsiteY9" fmla="*/ 954214 h 2904302"/>
              <a:gd name="connsiteX10" fmla="*/ 1829232 w 2040312"/>
              <a:gd name="connsiteY10" fmla="*/ 88135 h 2904302"/>
              <a:gd name="connsiteX11" fmla="*/ 1421608 w 2040312"/>
              <a:gd name="connsiteY11" fmla="*/ 0 h 2904302"/>
              <a:gd name="connsiteX12" fmla="*/ 1013984 w 2040312"/>
              <a:gd name="connsiteY12" fmla="*/ 568402 h 2904302"/>
              <a:gd name="connsiteX13" fmla="*/ 531906 w 2040312"/>
              <a:gd name="connsiteY13" fmla="*/ 17210 h 2904302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8746 w 2040312"/>
              <a:gd name="connsiteY12" fmla="*/ 535065 h 2916393"/>
              <a:gd name="connsiteX13" fmla="*/ 531906 w 2040312"/>
              <a:gd name="connsiteY13" fmla="*/ 17210 h 2916393"/>
              <a:gd name="connsiteX0" fmla="*/ 531906 w 2040312"/>
              <a:gd name="connsiteY0" fmla="*/ 21973 h 2921156"/>
              <a:gd name="connsiteX1" fmla="*/ 137459 w 2040312"/>
              <a:gd name="connsiteY1" fmla="*/ 165408 h 2921156"/>
              <a:gd name="connsiteX2" fmla="*/ 71718 w 2040312"/>
              <a:gd name="connsiteY2" fmla="*/ 1020043 h 2921156"/>
              <a:gd name="connsiteX3" fmla="*/ 71718 w 2040312"/>
              <a:gd name="connsiteY3" fmla="*/ 1020043 h 2921156"/>
              <a:gd name="connsiteX4" fmla="*/ 113553 w 2040312"/>
              <a:gd name="connsiteY4" fmla="*/ 1103714 h 2921156"/>
              <a:gd name="connsiteX5" fmla="*/ 0 w 2040312"/>
              <a:gd name="connsiteY5" fmla="*/ 2866773 h 2921156"/>
              <a:gd name="connsiteX6" fmla="*/ 2040312 w 2040312"/>
              <a:gd name="connsiteY6" fmla="*/ 2877559 h 2921156"/>
              <a:gd name="connsiteX7" fmla="*/ 1894542 w 2040312"/>
              <a:gd name="connsiteY7" fmla="*/ 996137 h 2921156"/>
              <a:gd name="connsiteX8" fmla="*/ 1894542 w 2040312"/>
              <a:gd name="connsiteY8" fmla="*/ 996137 h 2921156"/>
              <a:gd name="connsiteX9" fmla="*/ 1934602 w 2040312"/>
              <a:gd name="connsiteY9" fmla="*/ 958977 h 2921156"/>
              <a:gd name="connsiteX10" fmla="*/ 1829232 w 2040312"/>
              <a:gd name="connsiteY10" fmla="*/ 92898 h 2921156"/>
              <a:gd name="connsiteX11" fmla="*/ 1435896 w 2040312"/>
              <a:gd name="connsiteY11" fmla="*/ 0 h 2921156"/>
              <a:gd name="connsiteX12" fmla="*/ 1018746 w 2040312"/>
              <a:gd name="connsiteY12" fmla="*/ 539828 h 2921156"/>
              <a:gd name="connsiteX13" fmla="*/ 531906 w 2040312"/>
              <a:gd name="connsiteY13" fmla="*/ 21973 h 2921156"/>
              <a:gd name="connsiteX0" fmla="*/ 531906 w 2040312"/>
              <a:gd name="connsiteY0" fmla="*/ 21973 h 2921156"/>
              <a:gd name="connsiteX1" fmla="*/ 137459 w 2040312"/>
              <a:gd name="connsiteY1" fmla="*/ 165408 h 2921156"/>
              <a:gd name="connsiteX2" fmla="*/ 71718 w 2040312"/>
              <a:gd name="connsiteY2" fmla="*/ 1020043 h 2921156"/>
              <a:gd name="connsiteX3" fmla="*/ 71718 w 2040312"/>
              <a:gd name="connsiteY3" fmla="*/ 1020043 h 2921156"/>
              <a:gd name="connsiteX4" fmla="*/ 113553 w 2040312"/>
              <a:gd name="connsiteY4" fmla="*/ 1103714 h 2921156"/>
              <a:gd name="connsiteX5" fmla="*/ 0 w 2040312"/>
              <a:gd name="connsiteY5" fmla="*/ 2866773 h 2921156"/>
              <a:gd name="connsiteX6" fmla="*/ 2040312 w 2040312"/>
              <a:gd name="connsiteY6" fmla="*/ 2877559 h 2921156"/>
              <a:gd name="connsiteX7" fmla="*/ 1894542 w 2040312"/>
              <a:gd name="connsiteY7" fmla="*/ 996137 h 2921156"/>
              <a:gd name="connsiteX8" fmla="*/ 1894542 w 2040312"/>
              <a:gd name="connsiteY8" fmla="*/ 996137 h 2921156"/>
              <a:gd name="connsiteX9" fmla="*/ 1934602 w 2040312"/>
              <a:gd name="connsiteY9" fmla="*/ 958977 h 2921156"/>
              <a:gd name="connsiteX10" fmla="*/ 1833995 w 2040312"/>
              <a:gd name="connsiteY10" fmla="*/ 83373 h 2921156"/>
              <a:gd name="connsiteX11" fmla="*/ 1435896 w 2040312"/>
              <a:gd name="connsiteY11" fmla="*/ 0 h 2921156"/>
              <a:gd name="connsiteX12" fmla="*/ 1018746 w 2040312"/>
              <a:gd name="connsiteY12" fmla="*/ 539828 h 2921156"/>
              <a:gd name="connsiteX13" fmla="*/ 531906 w 2040312"/>
              <a:gd name="connsiteY13" fmla="*/ 21973 h 2921156"/>
              <a:gd name="connsiteX0" fmla="*/ 531906 w 2040312"/>
              <a:gd name="connsiteY0" fmla="*/ 21973 h 2921156"/>
              <a:gd name="connsiteX1" fmla="*/ 137459 w 2040312"/>
              <a:gd name="connsiteY1" fmla="*/ 165408 h 2921156"/>
              <a:gd name="connsiteX2" fmla="*/ 71718 w 2040312"/>
              <a:gd name="connsiteY2" fmla="*/ 1020043 h 2921156"/>
              <a:gd name="connsiteX3" fmla="*/ 71718 w 2040312"/>
              <a:gd name="connsiteY3" fmla="*/ 1020043 h 2921156"/>
              <a:gd name="connsiteX4" fmla="*/ 113553 w 2040312"/>
              <a:gd name="connsiteY4" fmla="*/ 1103714 h 2921156"/>
              <a:gd name="connsiteX5" fmla="*/ 0 w 2040312"/>
              <a:gd name="connsiteY5" fmla="*/ 2866773 h 2921156"/>
              <a:gd name="connsiteX6" fmla="*/ 2040312 w 2040312"/>
              <a:gd name="connsiteY6" fmla="*/ 2877559 h 2921156"/>
              <a:gd name="connsiteX7" fmla="*/ 1894542 w 2040312"/>
              <a:gd name="connsiteY7" fmla="*/ 996137 h 2921156"/>
              <a:gd name="connsiteX8" fmla="*/ 1894542 w 2040312"/>
              <a:gd name="connsiteY8" fmla="*/ 996137 h 2921156"/>
              <a:gd name="connsiteX9" fmla="*/ 1934602 w 2040312"/>
              <a:gd name="connsiteY9" fmla="*/ 958977 h 2921156"/>
              <a:gd name="connsiteX10" fmla="*/ 1833995 w 2040312"/>
              <a:gd name="connsiteY10" fmla="*/ 83373 h 2921156"/>
              <a:gd name="connsiteX11" fmla="*/ 1435896 w 2040312"/>
              <a:gd name="connsiteY11" fmla="*/ 0 h 2921156"/>
              <a:gd name="connsiteX12" fmla="*/ 1018746 w 2040312"/>
              <a:gd name="connsiteY12" fmla="*/ 539828 h 2921156"/>
              <a:gd name="connsiteX13" fmla="*/ 531906 w 2040312"/>
              <a:gd name="connsiteY13" fmla="*/ 21973 h 2921156"/>
              <a:gd name="connsiteX0" fmla="*/ 531906 w 2040312"/>
              <a:gd name="connsiteY0" fmla="*/ 21973 h 2921156"/>
              <a:gd name="connsiteX1" fmla="*/ 137459 w 2040312"/>
              <a:gd name="connsiteY1" fmla="*/ 165408 h 2921156"/>
              <a:gd name="connsiteX2" fmla="*/ 71718 w 2040312"/>
              <a:gd name="connsiteY2" fmla="*/ 1020043 h 2921156"/>
              <a:gd name="connsiteX3" fmla="*/ 71718 w 2040312"/>
              <a:gd name="connsiteY3" fmla="*/ 1020043 h 2921156"/>
              <a:gd name="connsiteX4" fmla="*/ 113553 w 2040312"/>
              <a:gd name="connsiteY4" fmla="*/ 1103714 h 2921156"/>
              <a:gd name="connsiteX5" fmla="*/ 0 w 2040312"/>
              <a:gd name="connsiteY5" fmla="*/ 2866773 h 2921156"/>
              <a:gd name="connsiteX6" fmla="*/ 2040312 w 2040312"/>
              <a:gd name="connsiteY6" fmla="*/ 2877559 h 2921156"/>
              <a:gd name="connsiteX7" fmla="*/ 1894542 w 2040312"/>
              <a:gd name="connsiteY7" fmla="*/ 996137 h 2921156"/>
              <a:gd name="connsiteX8" fmla="*/ 1894542 w 2040312"/>
              <a:gd name="connsiteY8" fmla="*/ 996137 h 2921156"/>
              <a:gd name="connsiteX9" fmla="*/ 1934602 w 2040312"/>
              <a:gd name="connsiteY9" fmla="*/ 958977 h 2921156"/>
              <a:gd name="connsiteX10" fmla="*/ 1833995 w 2040312"/>
              <a:gd name="connsiteY10" fmla="*/ 83373 h 2921156"/>
              <a:gd name="connsiteX11" fmla="*/ 1435896 w 2040312"/>
              <a:gd name="connsiteY11" fmla="*/ 0 h 2921156"/>
              <a:gd name="connsiteX12" fmla="*/ 1018746 w 2040312"/>
              <a:gd name="connsiteY12" fmla="*/ 539828 h 2921156"/>
              <a:gd name="connsiteX13" fmla="*/ 531906 w 2040312"/>
              <a:gd name="connsiteY13" fmla="*/ 21973 h 2921156"/>
              <a:gd name="connsiteX0" fmla="*/ 531906 w 2040312"/>
              <a:gd name="connsiteY0" fmla="*/ 21973 h 2921156"/>
              <a:gd name="connsiteX1" fmla="*/ 137459 w 2040312"/>
              <a:gd name="connsiteY1" fmla="*/ 165408 h 2921156"/>
              <a:gd name="connsiteX2" fmla="*/ 71718 w 2040312"/>
              <a:gd name="connsiteY2" fmla="*/ 1020043 h 2921156"/>
              <a:gd name="connsiteX3" fmla="*/ 71718 w 2040312"/>
              <a:gd name="connsiteY3" fmla="*/ 1020043 h 2921156"/>
              <a:gd name="connsiteX4" fmla="*/ 113553 w 2040312"/>
              <a:gd name="connsiteY4" fmla="*/ 1103714 h 2921156"/>
              <a:gd name="connsiteX5" fmla="*/ 0 w 2040312"/>
              <a:gd name="connsiteY5" fmla="*/ 2866773 h 2921156"/>
              <a:gd name="connsiteX6" fmla="*/ 2040312 w 2040312"/>
              <a:gd name="connsiteY6" fmla="*/ 2877559 h 2921156"/>
              <a:gd name="connsiteX7" fmla="*/ 1894542 w 2040312"/>
              <a:gd name="connsiteY7" fmla="*/ 996137 h 2921156"/>
              <a:gd name="connsiteX8" fmla="*/ 1908830 w 2040312"/>
              <a:gd name="connsiteY8" fmla="*/ 1000900 h 2921156"/>
              <a:gd name="connsiteX9" fmla="*/ 1934602 w 2040312"/>
              <a:gd name="connsiteY9" fmla="*/ 958977 h 2921156"/>
              <a:gd name="connsiteX10" fmla="*/ 1833995 w 2040312"/>
              <a:gd name="connsiteY10" fmla="*/ 83373 h 2921156"/>
              <a:gd name="connsiteX11" fmla="*/ 1435896 w 2040312"/>
              <a:gd name="connsiteY11" fmla="*/ 0 h 2921156"/>
              <a:gd name="connsiteX12" fmla="*/ 1018746 w 2040312"/>
              <a:gd name="connsiteY12" fmla="*/ 539828 h 2921156"/>
              <a:gd name="connsiteX13" fmla="*/ 531906 w 2040312"/>
              <a:gd name="connsiteY13" fmla="*/ 21973 h 292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40312" h="2921156">
                <a:moveTo>
                  <a:pt x="531906" y="21973"/>
                </a:moveTo>
                <a:lnTo>
                  <a:pt x="137459" y="165408"/>
                </a:lnTo>
                <a:cubicBezTo>
                  <a:pt x="251276" y="428855"/>
                  <a:pt x="222220" y="842321"/>
                  <a:pt x="71718" y="1020043"/>
                </a:cubicBezTo>
                <a:lnTo>
                  <a:pt x="71718" y="1020043"/>
                </a:lnTo>
                <a:lnTo>
                  <a:pt x="113553" y="1103714"/>
                </a:lnTo>
                <a:cubicBezTo>
                  <a:pt x="182858" y="1848563"/>
                  <a:pt x="102146" y="2314804"/>
                  <a:pt x="0" y="2866773"/>
                </a:cubicBezTo>
                <a:cubicBezTo>
                  <a:pt x="1011097" y="2958474"/>
                  <a:pt x="1379259" y="2914445"/>
                  <a:pt x="2040312" y="2877559"/>
                </a:cubicBezTo>
                <a:cubicBezTo>
                  <a:pt x="1848846" y="2314712"/>
                  <a:pt x="1916456" y="1308913"/>
                  <a:pt x="1894542" y="996137"/>
                </a:cubicBezTo>
                <a:cubicBezTo>
                  <a:pt x="1872628" y="683361"/>
                  <a:pt x="1904067" y="999312"/>
                  <a:pt x="1908830" y="1000900"/>
                </a:cubicBezTo>
                <a:lnTo>
                  <a:pt x="1934602" y="958977"/>
                </a:lnTo>
                <a:cubicBezTo>
                  <a:pt x="1797085" y="658378"/>
                  <a:pt x="1781012" y="583996"/>
                  <a:pt x="1833995" y="83373"/>
                </a:cubicBezTo>
                <a:lnTo>
                  <a:pt x="1435896" y="0"/>
                </a:lnTo>
                <a:cubicBezTo>
                  <a:pt x="1388128" y="163274"/>
                  <a:pt x="1366551" y="312261"/>
                  <a:pt x="1018746" y="539828"/>
                </a:cubicBezTo>
                <a:cubicBezTo>
                  <a:pt x="708035" y="379909"/>
                  <a:pt x="678311" y="281904"/>
                  <a:pt x="531906" y="21973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手繪多邊形 13"/>
          <p:cNvSpPr/>
          <p:nvPr/>
        </p:nvSpPr>
        <p:spPr>
          <a:xfrm>
            <a:off x="1636286" y="2815762"/>
            <a:ext cx="364300" cy="2066517"/>
          </a:xfrm>
          <a:custGeom>
            <a:avLst/>
            <a:gdLst>
              <a:gd name="connsiteX0" fmla="*/ 70711 w 309966"/>
              <a:gd name="connsiteY0" fmla="*/ 0 h 2005900"/>
              <a:gd name="connsiteX1" fmla="*/ 108811 w 309966"/>
              <a:gd name="connsiteY1" fmla="*/ 123825 h 2005900"/>
              <a:gd name="connsiteX2" fmla="*/ 140561 w 309966"/>
              <a:gd name="connsiteY2" fmla="*/ 241300 h 2005900"/>
              <a:gd name="connsiteX3" fmla="*/ 172311 w 309966"/>
              <a:gd name="connsiteY3" fmla="*/ 371475 h 2005900"/>
              <a:gd name="connsiteX4" fmla="*/ 191361 w 309966"/>
              <a:gd name="connsiteY4" fmla="*/ 514350 h 2005900"/>
              <a:gd name="connsiteX5" fmla="*/ 204061 w 309966"/>
              <a:gd name="connsiteY5" fmla="*/ 673100 h 2005900"/>
              <a:gd name="connsiteX6" fmla="*/ 204061 w 309966"/>
              <a:gd name="connsiteY6" fmla="*/ 822325 h 2005900"/>
              <a:gd name="connsiteX7" fmla="*/ 204061 w 309966"/>
              <a:gd name="connsiteY7" fmla="*/ 952500 h 2005900"/>
              <a:gd name="connsiteX8" fmla="*/ 204061 w 309966"/>
              <a:gd name="connsiteY8" fmla="*/ 1082675 h 2005900"/>
              <a:gd name="connsiteX9" fmla="*/ 196804 w 309966"/>
              <a:gd name="connsiteY9" fmla="*/ 1171575 h 2005900"/>
              <a:gd name="connsiteX10" fmla="*/ 204061 w 309966"/>
              <a:gd name="connsiteY10" fmla="*/ 1280432 h 2005900"/>
              <a:gd name="connsiteX11" fmla="*/ 196804 w 309966"/>
              <a:gd name="connsiteY11" fmla="*/ 1432832 h 2005900"/>
              <a:gd name="connsiteX12" fmla="*/ 211318 w 309966"/>
              <a:gd name="connsiteY12" fmla="*/ 1592489 h 2005900"/>
              <a:gd name="connsiteX13" fmla="*/ 233090 w 309966"/>
              <a:gd name="connsiteY13" fmla="*/ 1723118 h 2005900"/>
              <a:gd name="connsiteX14" fmla="*/ 269375 w 309966"/>
              <a:gd name="connsiteY14" fmla="*/ 1868261 h 2005900"/>
              <a:gd name="connsiteX15" fmla="*/ 291147 w 309966"/>
              <a:gd name="connsiteY15" fmla="*/ 1933575 h 2005900"/>
              <a:gd name="connsiteX16" fmla="*/ 309966 w 309966"/>
              <a:gd name="connsiteY16" fmla="*/ 2005900 h 2005900"/>
              <a:gd name="connsiteX17" fmla="*/ 224725 w 309966"/>
              <a:gd name="connsiteY17" fmla="*/ 1951656 h 2005900"/>
              <a:gd name="connsiteX18" fmla="*/ 147234 w 309966"/>
              <a:gd name="connsiteY18" fmla="*/ 1843168 h 2005900"/>
              <a:gd name="connsiteX19" fmla="*/ 77492 w 309966"/>
              <a:gd name="connsiteY19" fmla="*/ 1734680 h 2005900"/>
              <a:gd name="connsiteX20" fmla="*/ 30997 w 309966"/>
              <a:gd name="connsiteY20" fmla="*/ 1587446 h 2005900"/>
              <a:gd name="connsiteX21" fmla="*/ 0 w 309966"/>
              <a:gd name="connsiteY21" fmla="*/ 1509955 h 2005900"/>
              <a:gd name="connsiteX22" fmla="*/ 30997 w 309966"/>
              <a:gd name="connsiteY22" fmla="*/ 1168992 h 2005900"/>
              <a:gd name="connsiteX23" fmla="*/ 38746 w 309966"/>
              <a:gd name="connsiteY23" fmla="*/ 913270 h 2005900"/>
              <a:gd name="connsiteX24" fmla="*/ 38746 w 309966"/>
              <a:gd name="connsiteY24" fmla="*/ 673046 h 2005900"/>
              <a:gd name="connsiteX25" fmla="*/ 38746 w 309966"/>
              <a:gd name="connsiteY25" fmla="*/ 494816 h 2005900"/>
              <a:gd name="connsiteX26" fmla="*/ 30997 w 309966"/>
              <a:gd name="connsiteY26" fmla="*/ 347582 h 2005900"/>
              <a:gd name="connsiteX27" fmla="*/ 30997 w 309966"/>
              <a:gd name="connsiteY27" fmla="*/ 293338 h 2005900"/>
              <a:gd name="connsiteX28" fmla="*/ 30997 w 309966"/>
              <a:gd name="connsiteY28" fmla="*/ 231344 h 2005900"/>
              <a:gd name="connsiteX29" fmla="*/ 46495 w 309966"/>
              <a:gd name="connsiteY29" fmla="*/ 91860 h 2005900"/>
              <a:gd name="connsiteX30" fmla="*/ 70711 w 309966"/>
              <a:gd name="connsiteY30" fmla="*/ 0 h 200590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8746 w 365950"/>
              <a:gd name="connsiteY25" fmla="*/ 494816 h 2075880"/>
              <a:gd name="connsiteX26" fmla="*/ 30997 w 365950"/>
              <a:gd name="connsiteY26" fmla="*/ 347582 h 2075880"/>
              <a:gd name="connsiteX27" fmla="*/ 30997 w 365950"/>
              <a:gd name="connsiteY27" fmla="*/ 293338 h 2075880"/>
              <a:gd name="connsiteX28" fmla="*/ 30997 w 365950"/>
              <a:gd name="connsiteY28" fmla="*/ 231344 h 2075880"/>
              <a:gd name="connsiteX29" fmla="*/ 46495 w 365950"/>
              <a:gd name="connsiteY29" fmla="*/ 91860 h 2075880"/>
              <a:gd name="connsiteX30" fmla="*/ 70711 w 365950"/>
              <a:gd name="connsiteY30" fmla="*/ 0 h 207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5950" h="2075880">
                <a:moveTo>
                  <a:pt x="70711" y="0"/>
                </a:moveTo>
                <a:lnTo>
                  <a:pt x="108811" y="123825"/>
                </a:lnTo>
                <a:lnTo>
                  <a:pt x="140561" y="241300"/>
                </a:lnTo>
                <a:lnTo>
                  <a:pt x="172311" y="371475"/>
                </a:lnTo>
                <a:lnTo>
                  <a:pt x="191361" y="514350"/>
                </a:lnTo>
                <a:lnTo>
                  <a:pt x="204061" y="673100"/>
                </a:lnTo>
                <a:lnTo>
                  <a:pt x="204061" y="822325"/>
                </a:lnTo>
                <a:lnTo>
                  <a:pt x="204061" y="952500"/>
                </a:lnTo>
                <a:lnTo>
                  <a:pt x="204061" y="1082675"/>
                </a:lnTo>
                <a:lnTo>
                  <a:pt x="196804" y="1171575"/>
                </a:lnTo>
                <a:lnTo>
                  <a:pt x="204061" y="1280432"/>
                </a:lnTo>
                <a:lnTo>
                  <a:pt x="196804" y="1432832"/>
                </a:lnTo>
                <a:lnTo>
                  <a:pt x="211318" y="1592489"/>
                </a:lnTo>
                <a:lnTo>
                  <a:pt x="233090" y="1723118"/>
                </a:lnTo>
                <a:lnTo>
                  <a:pt x="269375" y="1868261"/>
                </a:lnTo>
                <a:lnTo>
                  <a:pt x="291147" y="1933575"/>
                </a:lnTo>
                <a:lnTo>
                  <a:pt x="365950" y="2075880"/>
                </a:lnTo>
                <a:lnTo>
                  <a:pt x="224725" y="1951656"/>
                </a:lnTo>
                <a:lnTo>
                  <a:pt x="147234" y="1843168"/>
                </a:lnTo>
                <a:lnTo>
                  <a:pt x="77492" y="1734680"/>
                </a:lnTo>
                <a:lnTo>
                  <a:pt x="30997" y="1587446"/>
                </a:lnTo>
                <a:lnTo>
                  <a:pt x="0" y="1509955"/>
                </a:lnTo>
                <a:lnTo>
                  <a:pt x="30997" y="1168992"/>
                </a:lnTo>
                <a:lnTo>
                  <a:pt x="38746" y="913270"/>
                </a:lnTo>
                <a:lnTo>
                  <a:pt x="38746" y="673046"/>
                </a:lnTo>
                <a:lnTo>
                  <a:pt x="38746" y="494816"/>
                </a:lnTo>
                <a:lnTo>
                  <a:pt x="30997" y="347582"/>
                </a:lnTo>
                <a:lnTo>
                  <a:pt x="30997" y="293338"/>
                </a:lnTo>
                <a:lnTo>
                  <a:pt x="30997" y="231344"/>
                </a:lnTo>
                <a:lnTo>
                  <a:pt x="46495" y="91860"/>
                </a:lnTo>
                <a:lnTo>
                  <a:pt x="70711" y="0"/>
                </a:lnTo>
                <a:close/>
              </a:path>
            </a:pathLst>
          </a:custGeom>
          <a:solidFill>
            <a:schemeClr val="bg1"/>
          </a:soli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1350"/>
          </a:p>
        </p:txBody>
      </p:sp>
      <p:sp>
        <p:nvSpPr>
          <p:cNvPr id="6" name="手繪多邊形 13"/>
          <p:cNvSpPr/>
          <p:nvPr/>
        </p:nvSpPr>
        <p:spPr>
          <a:xfrm flipH="1">
            <a:off x="3098366" y="2745866"/>
            <a:ext cx="349219" cy="2041593"/>
          </a:xfrm>
          <a:custGeom>
            <a:avLst/>
            <a:gdLst>
              <a:gd name="connsiteX0" fmla="*/ 70711 w 309966"/>
              <a:gd name="connsiteY0" fmla="*/ 0 h 2005900"/>
              <a:gd name="connsiteX1" fmla="*/ 108811 w 309966"/>
              <a:gd name="connsiteY1" fmla="*/ 123825 h 2005900"/>
              <a:gd name="connsiteX2" fmla="*/ 140561 w 309966"/>
              <a:gd name="connsiteY2" fmla="*/ 241300 h 2005900"/>
              <a:gd name="connsiteX3" fmla="*/ 172311 w 309966"/>
              <a:gd name="connsiteY3" fmla="*/ 371475 h 2005900"/>
              <a:gd name="connsiteX4" fmla="*/ 191361 w 309966"/>
              <a:gd name="connsiteY4" fmla="*/ 514350 h 2005900"/>
              <a:gd name="connsiteX5" fmla="*/ 204061 w 309966"/>
              <a:gd name="connsiteY5" fmla="*/ 673100 h 2005900"/>
              <a:gd name="connsiteX6" fmla="*/ 204061 w 309966"/>
              <a:gd name="connsiteY6" fmla="*/ 822325 h 2005900"/>
              <a:gd name="connsiteX7" fmla="*/ 204061 w 309966"/>
              <a:gd name="connsiteY7" fmla="*/ 952500 h 2005900"/>
              <a:gd name="connsiteX8" fmla="*/ 204061 w 309966"/>
              <a:gd name="connsiteY8" fmla="*/ 1082675 h 2005900"/>
              <a:gd name="connsiteX9" fmla="*/ 196804 w 309966"/>
              <a:gd name="connsiteY9" fmla="*/ 1171575 h 2005900"/>
              <a:gd name="connsiteX10" fmla="*/ 204061 w 309966"/>
              <a:gd name="connsiteY10" fmla="*/ 1280432 h 2005900"/>
              <a:gd name="connsiteX11" fmla="*/ 196804 w 309966"/>
              <a:gd name="connsiteY11" fmla="*/ 1432832 h 2005900"/>
              <a:gd name="connsiteX12" fmla="*/ 211318 w 309966"/>
              <a:gd name="connsiteY12" fmla="*/ 1592489 h 2005900"/>
              <a:gd name="connsiteX13" fmla="*/ 233090 w 309966"/>
              <a:gd name="connsiteY13" fmla="*/ 1723118 h 2005900"/>
              <a:gd name="connsiteX14" fmla="*/ 269375 w 309966"/>
              <a:gd name="connsiteY14" fmla="*/ 1868261 h 2005900"/>
              <a:gd name="connsiteX15" fmla="*/ 291147 w 309966"/>
              <a:gd name="connsiteY15" fmla="*/ 1933575 h 2005900"/>
              <a:gd name="connsiteX16" fmla="*/ 309966 w 309966"/>
              <a:gd name="connsiteY16" fmla="*/ 2005900 h 2005900"/>
              <a:gd name="connsiteX17" fmla="*/ 224725 w 309966"/>
              <a:gd name="connsiteY17" fmla="*/ 1951656 h 2005900"/>
              <a:gd name="connsiteX18" fmla="*/ 147234 w 309966"/>
              <a:gd name="connsiteY18" fmla="*/ 1843168 h 2005900"/>
              <a:gd name="connsiteX19" fmla="*/ 77492 w 309966"/>
              <a:gd name="connsiteY19" fmla="*/ 1734680 h 2005900"/>
              <a:gd name="connsiteX20" fmla="*/ 30997 w 309966"/>
              <a:gd name="connsiteY20" fmla="*/ 1587446 h 2005900"/>
              <a:gd name="connsiteX21" fmla="*/ 0 w 309966"/>
              <a:gd name="connsiteY21" fmla="*/ 1509955 h 2005900"/>
              <a:gd name="connsiteX22" fmla="*/ 30997 w 309966"/>
              <a:gd name="connsiteY22" fmla="*/ 1168992 h 2005900"/>
              <a:gd name="connsiteX23" fmla="*/ 38746 w 309966"/>
              <a:gd name="connsiteY23" fmla="*/ 913270 h 2005900"/>
              <a:gd name="connsiteX24" fmla="*/ 38746 w 309966"/>
              <a:gd name="connsiteY24" fmla="*/ 673046 h 2005900"/>
              <a:gd name="connsiteX25" fmla="*/ 38746 w 309966"/>
              <a:gd name="connsiteY25" fmla="*/ 494816 h 2005900"/>
              <a:gd name="connsiteX26" fmla="*/ 30997 w 309966"/>
              <a:gd name="connsiteY26" fmla="*/ 347582 h 2005900"/>
              <a:gd name="connsiteX27" fmla="*/ 30997 w 309966"/>
              <a:gd name="connsiteY27" fmla="*/ 293338 h 2005900"/>
              <a:gd name="connsiteX28" fmla="*/ 30997 w 309966"/>
              <a:gd name="connsiteY28" fmla="*/ 231344 h 2005900"/>
              <a:gd name="connsiteX29" fmla="*/ 46495 w 309966"/>
              <a:gd name="connsiteY29" fmla="*/ 91860 h 2005900"/>
              <a:gd name="connsiteX30" fmla="*/ 70711 w 309966"/>
              <a:gd name="connsiteY30" fmla="*/ 0 h 200590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8746 w 365950"/>
              <a:gd name="connsiteY25" fmla="*/ 494816 h 2075880"/>
              <a:gd name="connsiteX26" fmla="*/ 30997 w 365950"/>
              <a:gd name="connsiteY26" fmla="*/ 347582 h 2075880"/>
              <a:gd name="connsiteX27" fmla="*/ 30997 w 365950"/>
              <a:gd name="connsiteY27" fmla="*/ 293338 h 2075880"/>
              <a:gd name="connsiteX28" fmla="*/ 30997 w 365950"/>
              <a:gd name="connsiteY28" fmla="*/ 231344 h 2075880"/>
              <a:gd name="connsiteX29" fmla="*/ 46495 w 365950"/>
              <a:gd name="connsiteY29" fmla="*/ 91860 h 2075880"/>
              <a:gd name="connsiteX30" fmla="*/ 70711 w 365950"/>
              <a:gd name="connsiteY30" fmla="*/ 0 h 207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5950" h="2075880">
                <a:moveTo>
                  <a:pt x="70711" y="0"/>
                </a:moveTo>
                <a:lnTo>
                  <a:pt x="108811" y="123825"/>
                </a:lnTo>
                <a:lnTo>
                  <a:pt x="140561" y="241300"/>
                </a:lnTo>
                <a:lnTo>
                  <a:pt x="172311" y="371475"/>
                </a:lnTo>
                <a:lnTo>
                  <a:pt x="191361" y="514350"/>
                </a:lnTo>
                <a:lnTo>
                  <a:pt x="204061" y="673100"/>
                </a:lnTo>
                <a:lnTo>
                  <a:pt x="204061" y="822325"/>
                </a:lnTo>
                <a:lnTo>
                  <a:pt x="204061" y="952500"/>
                </a:lnTo>
                <a:lnTo>
                  <a:pt x="204061" y="1082675"/>
                </a:lnTo>
                <a:lnTo>
                  <a:pt x="196804" y="1171575"/>
                </a:lnTo>
                <a:lnTo>
                  <a:pt x="204061" y="1280432"/>
                </a:lnTo>
                <a:lnTo>
                  <a:pt x="196804" y="1432832"/>
                </a:lnTo>
                <a:lnTo>
                  <a:pt x="211318" y="1592489"/>
                </a:lnTo>
                <a:lnTo>
                  <a:pt x="233090" y="1723118"/>
                </a:lnTo>
                <a:lnTo>
                  <a:pt x="269375" y="1868261"/>
                </a:lnTo>
                <a:lnTo>
                  <a:pt x="291147" y="1933575"/>
                </a:lnTo>
                <a:lnTo>
                  <a:pt x="365950" y="2075880"/>
                </a:lnTo>
                <a:lnTo>
                  <a:pt x="224725" y="1951656"/>
                </a:lnTo>
                <a:lnTo>
                  <a:pt x="147234" y="1843168"/>
                </a:lnTo>
                <a:lnTo>
                  <a:pt x="77492" y="1734680"/>
                </a:lnTo>
                <a:lnTo>
                  <a:pt x="30997" y="1587446"/>
                </a:lnTo>
                <a:lnTo>
                  <a:pt x="0" y="1509955"/>
                </a:lnTo>
                <a:lnTo>
                  <a:pt x="30997" y="1168992"/>
                </a:lnTo>
                <a:lnTo>
                  <a:pt x="38746" y="913270"/>
                </a:lnTo>
                <a:lnTo>
                  <a:pt x="38746" y="673046"/>
                </a:lnTo>
                <a:lnTo>
                  <a:pt x="38746" y="494816"/>
                </a:lnTo>
                <a:lnTo>
                  <a:pt x="30997" y="347582"/>
                </a:lnTo>
                <a:lnTo>
                  <a:pt x="30997" y="293338"/>
                </a:lnTo>
                <a:lnTo>
                  <a:pt x="30997" y="231344"/>
                </a:lnTo>
                <a:lnTo>
                  <a:pt x="46495" y="91860"/>
                </a:lnTo>
                <a:lnTo>
                  <a:pt x="70711" y="0"/>
                </a:lnTo>
                <a:close/>
              </a:path>
            </a:pathLst>
          </a:custGeom>
          <a:solidFill>
            <a:schemeClr val="bg1"/>
          </a:soli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1350"/>
          </a:p>
        </p:txBody>
      </p:sp>
      <p:sp>
        <p:nvSpPr>
          <p:cNvPr id="16" name="TextBox 15"/>
          <p:cNvSpPr txBox="1"/>
          <p:nvPr/>
        </p:nvSpPr>
        <p:spPr>
          <a:xfrm>
            <a:off x="2188763" y="324884"/>
            <a:ext cx="4048951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Start Creating </a:t>
            </a:r>
            <a:r>
              <a:rPr lang="en-US" b="1" dirty="0" smtClean="0">
                <a:solidFill>
                  <a:schemeClr val="tx1"/>
                </a:solidFill>
              </a:rPr>
              <a:t>your design here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-Volleyball Jersey Front- </a:t>
            </a:r>
            <a:endParaRPr lang="en-US" sz="1400" b="1" dirty="0" smtClean="0">
              <a:solidFill>
                <a:schemeClr val="tx1"/>
              </a:solidFill>
            </a:endParaRPr>
          </a:p>
        </p:txBody>
      </p:sp>
      <p:pic>
        <p:nvPicPr>
          <p:cNvPr id="17" name="Picture 16" descr="XSS hockey shape.jpg"/>
          <p:cNvPicPr>
            <a:picLocks noChangeAspect="1"/>
          </p:cNvPicPr>
          <p:nvPr/>
        </p:nvPicPr>
        <p:blipFill>
          <a:blip r:embed="rId3">
            <a:alphaModFix amt="63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3672" r="99180">
                        <a14:foregroundMark x1="46602" y1="48984" x2="46602" y2="48984"/>
                        <a14:foregroundMark x1="70703" y1="39336" x2="70703" y2="39336"/>
                        <a14:foregroundMark x1="81133" y1="53398" x2="81133" y2="533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97" y="-148252"/>
            <a:ext cx="1236383" cy="123638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15418" y="5910943"/>
            <a:ext cx="3169053" cy="2769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Select a design or create your design</a:t>
            </a:r>
            <a:endParaRPr lang="en-US" sz="1200" dirty="0"/>
          </a:p>
        </p:txBody>
      </p:sp>
      <p:sp>
        <p:nvSpPr>
          <p:cNvPr id="22" name="Freeform 21"/>
          <p:cNvSpPr/>
          <p:nvPr/>
        </p:nvSpPr>
        <p:spPr>
          <a:xfrm>
            <a:off x="4197113" y="1981871"/>
            <a:ext cx="898287" cy="1083585"/>
          </a:xfrm>
          <a:custGeom>
            <a:avLst/>
            <a:gdLst>
              <a:gd name="connsiteX0" fmla="*/ 426988 w 906343"/>
              <a:gd name="connsiteY0" fmla="*/ 0 h 1083585"/>
              <a:gd name="connsiteX1" fmla="*/ 906343 w 906343"/>
              <a:gd name="connsiteY1" fmla="*/ 523666 h 1083585"/>
              <a:gd name="connsiteX2" fmla="*/ 0 w 906343"/>
              <a:gd name="connsiteY2" fmla="*/ 1083585 h 1083585"/>
              <a:gd name="connsiteX3" fmla="*/ 48338 w 906343"/>
              <a:gd name="connsiteY3" fmla="*/ 136959 h 1083585"/>
              <a:gd name="connsiteX4" fmla="*/ 426988 w 906343"/>
              <a:gd name="connsiteY4" fmla="*/ 0 h 1083585"/>
              <a:gd name="connsiteX0" fmla="*/ 426988 w 906343"/>
              <a:gd name="connsiteY0" fmla="*/ 0 h 1083585"/>
              <a:gd name="connsiteX1" fmla="*/ 906343 w 906343"/>
              <a:gd name="connsiteY1" fmla="*/ 523666 h 1083585"/>
              <a:gd name="connsiteX2" fmla="*/ 0 w 906343"/>
              <a:gd name="connsiteY2" fmla="*/ 1083585 h 1083585"/>
              <a:gd name="connsiteX3" fmla="*/ 52366 w 906343"/>
              <a:gd name="connsiteY3" fmla="*/ 132931 h 1083585"/>
              <a:gd name="connsiteX4" fmla="*/ 426988 w 906343"/>
              <a:gd name="connsiteY4" fmla="*/ 0 h 1083585"/>
              <a:gd name="connsiteX0" fmla="*/ 426988 w 906343"/>
              <a:gd name="connsiteY0" fmla="*/ 0 h 1083585"/>
              <a:gd name="connsiteX1" fmla="*/ 906343 w 906343"/>
              <a:gd name="connsiteY1" fmla="*/ 523666 h 1083585"/>
              <a:gd name="connsiteX2" fmla="*/ 0 w 906343"/>
              <a:gd name="connsiteY2" fmla="*/ 1083585 h 1083585"/>
              <a:gd name="connsiteX3" fmla="*/ 52366 w 906343"/>
              <a:gd name="connsiteY3" fmla="*/ 132931 h 1083585"/>
              <a:gd name="connsiteX4" fmla="*/ 426988 w 906343"/>
              <a:gd name="connsiteY4" fmla="*/ 0 h 1083585"/>
              <a:gd name="connsiteX0" fmla="*/ 426988 w 906343"/>
              <a:gd name="connsiteY0" fmla="*/ 0 h 1083585"/>
              <a:gd name="connsiteX1" fmla="*/ 906343 w 906343"/>
              <a:gd name="connsiteY1" fmla="*/ 523666 h 1083585"/>
              <a:gd name="connsiteX2" fmla="*/ 0 w 906343"/>
              <a:gd name="connsiteY2" fmla="*/ 1083585 h 1083585"/>
              <a:gd name="connsiteX3" fmla="*/ 52366 w 906343"/>
              <a:gd name="connsiteY3" fmla="*/ 132931 h 1083585"/>
              <a:gd name="connsiteX4" fmla="*/ 426988 w 906343"/>
              <a:gd name="connsiteY4" fmla="*/ 0 h 1083585"/>
              <a:gd name="connsiteX0" fmla="*/ 426988 w 906343"/>
              <a:gd name="connsiteY0" fmla="*/ 0 h 1083585"/>
              <a:gd name="connsiteX1" fmla="*/ 906343 w 906343"/>
              <a:gd name="connsiteY1" fmla="*/ 523666 h 1083585"/>
              <a:gd name="connsiteX2" fmla="*/ 0 w 906343"/>
              <a:gd name="connsiteY2" fmla="*/ 1083585 h 1083585"/>
              <a:gd name="connsiteX3" fmla="*/ 52366 w 906343"/>
              <a:gd name="connsiteY3" fmla="*/ 132931 h 1083585"/>
              <a:gd name="connsiteX4" fmla="*/ 426988 w 906343"/>
              <a:gd name="connsiteY4" fmla="*/ 0 h 1083585"/>
              <a:gd name="connsiteX0" fmla="*/ 426988 w 906343"/>
              <a:gd name="connsiteY0" fmla="*/ 0 h 1083585"/>
              <a:gd name="connsiteX1" fmla="*/ 906343 w 906343"/>
              <a:gd name="connsiteY1" fmla="*/ 523666 h 1083585"/>
              <a:gd name="connsiteX2" fmla="*/ 0 w 906343"/>
              <a:gd name="connsiteY2" fmla="*/ 1083585 h 1083585"/>
              <a:gd name="connsiteX3" fmla="*/ 40281 w 906343"/>
              <a:gd name="connsiteY3" fmla="*/ 140988 h 1083585"/>
              <a:gd name="connsiteX4" fmla="*/ 426988 w 906343"/>
              <a:gd name="connsiteY4" fmla="*/ 0 h 1083585"/>
              <a:gd name="connsiteX0" fmla="*/ 426988 w 906343"/>
              <a:gd name="connsiteY0" fmla="*/ 0 h 1083585"/>
              <a:gd name="connsiteX1" fmla="*/ 906343 w 906343"/>
              <a:gd name="connsiteY1" fmla="*/ 523666 h 1083585"/>
              <a:gd name="connsiteX2" fmla="*/ 0 w 906343"/>
              <a:gd name="connsiteY2" fmla="*/ 1083585 h 1083585"/>
              <a:gd name="connsiteX3" fmla="*/ 40281 w 906343"/>
              <a:gd name="connsiteY3" fmla="*/ 140988 h 1083585"/>
              <a:gd name="connsiteX4" fmla="*/ 426988 w 906343"/>
              <a:gd name="connsiteY4" fmla="*/ 0 h 1083585"/>
              <a:gd name="connsiteX0" fmla="*/ 426988 w 906343"/>
              <a:gd name="connsiteY0" fmla="*/ 0 h 1083585"/>
              <a:gd name="connsiteX1" fmla="*/ 906343 w 906343"/>
              <a:gd name="connsiteY1" fmla="*/ 523666 h 1083585"/>
              <a:gd name="connsiteX2" fmla="*/ 0 w 906343"/>
              <a:gd name="connsiteY2" fmla="*/ 1083585 h 1083585"/>
              <a:gd name="connsiteX3" fmla="*/ 40281 w 906343"/>
              <a:gd name="connsiteY3" fmla="*/ 140988 h 1083585"/>
              <a:gd name="connsiteX4" fmla="*/ 426988 w 906343"/>
              <a:gd name="connsiteY4" fmla="*/ 0 h 1083585"/>
              <a:gd name="connsiteX0" fmla="*/ 426988 w 906343"/>
              <a:gd name="connsiteY0" fmla="*/ 0 h 1083585"/>
              <a:gd name="connsiteX1" fmla="*/ 906343 w 906343"/>
              <a:gd name="connsiteY1" fmla="*/ 523666 h 1083585"/>
              <a:gd name="connsiteX2" fmla="*/ 0 w 906343"/>
              <a:gd name="connsiteY2" fmla="*/ 1083585 h 1083585"/>
              <a:gd name="connsiteX3" fmla="*/ 40281 w 906343"/>
              <a:gd name="connsiteY3" fmla="*/ 140988 h 1083585"/>
              <a:gd name="connsiteX4" fmla="*/ 426988 w 906343"/>
              <a:gd name="connsiteY4" fmla="*/ 0 h 1083585"/>
              <a:gd name="connsiteX0" fmla="*/ 426988 w 906343"/>
              <a:gd name="connsiteY0" fmla="*/ 0 h 1083585"/>
              <a:gd name="connsiteX1" fmla="*/ 906343 w 906343"/>
              <a:gd name="connsiteY1" fmla="*/ 523666 h 1083585"/>
              <a:gd name="connsiteX2" fmla="*/ 0 w 906343"/>
              <a:gd name="connsiteY2" fmla="*/ 1083585 h 1083585"/>
              <a:gd name="connsiteX3" fmla="*/ 40281 w 906343"/>
              <a:gd name="connsiteY3" fmla="*/ 140988 h 1083585"/>
              <a:gd name="connsiteX4" fmla="*/ 426988 w 906343"/>
              <a:gd name="connsiteY4" fmla="*/ 0 h 1083585"/>
              <a:gd name="connsiteX0" fmla="*/ 426988 w 906343"/>
              <a:gd name="connsiteY0" fmla="*/ 0 h 1083585"/>
              <a:gd name="connsiteX1" fmla="*/ 906343 w 906343"/>
              <a:gd name="connsiteY1" fmla="*/ 523666 h 1083585"/>
              <a:gd name="connsiteX2" fmla="*/ 0 w 906343"/>
              <a:gd name="connsiteY2" fmla="*/ 1083585 h 1083585"/>
              <a:gd name="connsiteX3" fmla="*/ 32224 w 906343"/>
              <a:gd name="connsiteY3" fmla="*/ 136960 h 1083585"/>
              <a:gd name="connsiteX4" fmla="*/ 426988 w 906343"/>
              <a:gd name="connsiteY4" fmla="*/ 0 h 1083585"/>
              <a:gd name="connsiteX0" fmla="*/ 426988 w 906343"/>
              <a:gd name="connsiteY0" fmla="*/ 0 h 1083585"/>
              <a:gd name="connsiteX1" fmla="*/ 906343 w 906343"/>
              <a:gd name="connsiteY1" fmla="*/ 523666 h 1083585"/>
              <a:gd name="connsiteX2" fmla="*/ 0 w 906343"/>
              <a:gd name="connsiteY2" fmla="*/ 1083585 h 1083585"/>
              <a:gd name="connsiteX3" fmla="*/ 32224 w 906343"/>
              <a:gd name="connsiteY3" fmla="*/ 136960 h 1083585"/>
              <a:gd name="connsiteX4" fmla="*/ 426988 w 906343"/>
              <a:gd name="connsiteY4" fmla="*/ 0 h 1083585"/>
              <a:gd name="connsiteX0" fmla="*/ 426988 w 898287"/>
              <a:gd name="connsiteY0" fmla="*/ 0 h 1083585"/>
              <a:gd name="connsiteX1" fmla="*/ 898287 w 898287"/>
              <a:gd name="connsiteY1" fmla="*/ 527694 h 1083585"/>
              <a:gd name="connsiteX2" fmla="*/ 0 w 898287"/>
              <a:gd name="connsiteY2" fmla="*/ 1083585 h 1083585"/>
              <a:gd name="connsiteX3" fmla="*/ 32224 w 898287"/>
              <a:gd name="connsiteY3" fmla="*/ 136960 h 1083585"/>
              <a:gd name="connsiteX4" fmla="*/ 426988 w 898287"/>
              <a:gd name="connsiteY4" fmla="*/ 0 h 1083585"/>
              <a:gd name="connsiteX0" fmla="*/ 426988 w 898287"/>
              <a:gd name="connsiteY0" fmla="*/ 0 h 1083585"/>
              <a:gd name="connsiteX1" fmla="*/ 898287 w 898287"/>
              <a:gd name="connsiteY1" fmla="*/ 527694 h 1083585"/>
              <a:gd name="connsiteX2" fmla="*/ 543806 w 898287"/>
              <a:gd name="connsiteY2" fmla="*/ 721047 h 1083585"/>
              <a:gd name="connsiteX3" fmla="*/ 0 w 898287"/>
              <a:gd name="connsiteY3" fmla="*/ 1083585 h 1083585"/>
              <a:gd name="connsiteX4" fmla="*/ 32224 w 898287"/>
              <a:gd name="connsiteY4" fmla="*/ 136960 h 1083585"/>
              <a:gd name="connsiteX5" fmla="*/ 426988 w 898287"/>
              <a:gd name="connsiteY5" fmla="*/ 0 h 108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8287" h="1083585">
                <a:moveTo>
                  <a:pt x="426988" y="0"/>
                </a:moveTo>
                <a:cubicBezTo>
                  <a:pt x="570660" y="319570"/>
                  <a:pt x="674052" y="385365"/>
                  <a:pt x="898287" y="527694"/>
                </a:cubicBezTo>
                <a:cubicBezTo>
                  <a:pt x="784155" y="594830"/>
                  <a:pt x="657938" y="653911"/>
                  <a:pt x="543806" y="721047"/>
                </a:cubicBezTo>
                <a:lnTo>
                  <a:pt x="0" y="1083585"/>
                </a:lnTo>
                <a:cubicBezTo>
                  <a:pt x="9399" y="863376"/>
                  <a:pt x="159784" y="731790"/>
                  <a:pt x="32224" y="136960"/>
                </a:cubicBezTo>
                <a:lnTo>
                  <a:pt x="42698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 rot="21182007" flipH="1">
            <a:off x="5130768" y="1955580"/>
            <a:ext cx="833802" cy="1042135"/>
          </a:xfrm>
          <a:custGeom>
            <a:avLst/>
            <a:gdLst>
              <a:gd name="connsiteX0" fmla="*/ 426988 w 906343"/>
              <a:gd name="connsiteY0" fmla="*/ 0 h 1083585"/>
              <a:gd name="connsiteX1" fmla="*/ 906343 w 906343"/>
              <a:gd name="connsiteY1" fmla="*/ 523666 h 1083585"/>
              <a:gd name="connsiteX2" fmla="*/ 0 w 906343"/>
              <a:gd name="connsiteY2" fmla="*/ 1083585 h 1083585"/>
              <a:gd name="connsiteX3" fmla="*/ 48338 w 906343"/>
              <a:gd name="connsiteY3" fmla="*/ 136959 h 1083585"/>
              <a:gd name="connsiteX4" fmla="*/ 426988 w 906343"/>
              <a:gd name="connsiteY4" fmla="*/ 0 h 1083585"/>
              <a:gd name="connsiteX0" fmla="*/ 426988 w 906343"/>
              <a:gd name="connsiteY0" fmla="*/ 0 h 1083585"/>
              <a:gd name="connsiteX1" fmla="*/ 906343 w 906343"/>
              <a:gd name="connsiteY1" fmla="*/ 523666 h 1083585"/>
              <a:gd name="connsiteX2" fmla="*/ 0 w 906343"/>
              <a:gd name="connsiteY2" fmla="*/ 1083585 h 1083585"/>
              <a:gd name="connsiteX3" fmla="*/ 52366 w 906343"/>
              <a:gd name="connsiteY3" fmla="*/ 132931 h 1083585"/>
              <a:gd name="connsiteX4" fmla="*/ 426988 w 906343"/>
              <a:gd name="connsiteY4" fmla="*/ 0 h 1083585"/>
              <a:gd name="connsiteX0" fmla="*/ 426988 w 906343"/>
              <a:gd name="connsiteY0" fmla="*/ 0 h 1083585"/>
              <a:gd name="connsiteX1" fmla="*/ 906343 w 906343"/>
              <a:gd name="connsiteY1" fmla="*/ 523666 h 1083585"/>
              <a:gd name="connsiteX2" fmla="*/ 0 w 906343"/>
              <a:gd name="connsiteY2" fmla="*/ 1083585 h 1083585"/>
              <a:gd name="connsiteX3" fmla="*/ 52366 w 906343"/>
              <a:gd name="connsiteY3" fmla="*/ 132931 h 1083585"/>
              <a:gd name="connsiteX4" fmla="*/ 426988 w 906343"/>
              <a:gd name="connsiteY4" fmla="*/ 0 h 1083585"/>
              <a:gd name="connsiteX0" fmla="*/ 426988 w 906343"/>
              <a:gd name="connsiteY0" fmla="*/ 0 h 1083585"/>
              <a:gd name="connsiteX1" fmla="*/ 906343 w 906343"/>
              <a:gd name="connsiteY1" fmla="*/ 523666 h 1083585"/>
              <a:gd name="connsiteX2" fmla="*/ 0 w 906343"/>
              <a:gd name="connsiteY2" fmla="*/ 1083585 h 1083585"/>
              <a:gd name="connsiteX3" fmla="*/ 52366 w 906343"/>
              <a:gd name="connsiteY3" fmla="*/ 132931 h 1083585"/>
              <a:gd name="connsiteX4" fmla="*/ 426988 w 906343"/>
              <a:gd name="connsiteY4" fmla="*/ 0 h 1083585"/>
              <a:gd name="connsiteX0" fmla="*/ 426988 w 906343"/>
              <a:gd name="connsiteY0" fmla="*/ 0 h 1083585"/>
              <a:gd name="connsiteX1" fmla="*/ 906343 w 906343"/>
              <a:gd name="connsiteY1" fmla="*/ 523666 h 1083585"/>
              <a:gd name="connsiteX2" fmla="*/ 0 w 906343"/>
              <a:gd name="connsiteY2" fmla="*/ 1083585 h 1083585"/>
              <a:gd name="connsiteX3" fmla="*/ 52366 w 906343"/>
              <a:gd name="connsiteY3" fmla="*/ 132931 h 1083585"/>
              <a:gd name="connsiteX4" fmla="*/ 426988 w 906343"/>
              <a:gd name="connsiteY4" fmla="*/ 0 h 1083585"/>
              <a:gd name="connsiteX0" fmla="*/ 426988 w 906343"/>
              <a:gd name="connsiteY0" fmla="*/ 0 h 1083585"/>
              <a:gd name="connsiteX1" fmla="*/ 906343 w 906343"/>
              <a:gd name="connsiteY1" fmla="*/ 523666 h 1083585"/>
              <a:gd name="connsiteX2" fmla="*/ 0 w 906343"/>
              <a:gd name="connsiteY2" fmla="*/ 1083585 h 1083585"/>
              <a:gd name="connsiteX3" fmla="*/ 40281 w 906343"/>
              <a:gd name="connsiteY3" fmla="*/ 140988 h 1083585"/>
              <a:gd name="connsiteX4" fmla="*/ 426988 w 906343"/>
              <a:gd name="connsiteY4" fmla="*/ 0 h 1083585"/>
              <a:gd name="connsiteX0" fmla="*/ 426988 w 906343"/>
              <a:gd name="connsiteY0" fmla="*/ 0 h 1083585"/>
              <a:gd name="connsiteX1" fmla="*/ 906343 w 906343"/>
              <a:gd name="connsiteY1" fmla="*/ 523666 h 1083585"/>
              <a:gd name="connsiteX2" fmla="*/ 0 w 906343"/>
              <a:gd name="connsiteY2" fmla="*/ 1083585 h 1083585"/>
              <a:gd name="connsiteX3" fmla="*/ 40281 w 906343"/>
              <a:gd name="connsiteY3" fmla="*/ 140988 h 1083585"/>
              <a:gd name="connsiteX4" fmla="*/ 426988 w 906343"/>
              <a:gd name="connsiteY4" fmla="*/ 0 h 1083585"/>
              <a:gd name="connsiteX0" fmla="*/ 426988 w 906343"/>
              <a:gd name="connsiteY0" fmla="*/ 0 h 1083585"/>
              <a:gd name="connsiteX1" fmla="*/ 906343 w 906343"/>
              <a:gd name="connsiteY1" fmla="*/ 523666 h 1083585"/>
              <a:gd name="connsiteX2" fmla="*/ 0 w 906343"/>
              <a:gd name="connsiteY2" fmla="*/ 1083585 h 1083585"/>
              <a:gd name="connsiteX3" fmla="*/ 40281 w 906343"/>
              <a:gd name="connsiteY3" fmla="*/ 140988 h 1083585"/>
              <a:gd name="connsiteX4" fmla="*/ 426988 w 906343"/>
              <a:gd name="connsiteY4" fmla="*/ 0 h 1083585"/>
              <a:gd name="connsiteX0" fmla="*/ 426988 w 906343"/>
              <a:gd name="connsiteY0" fmla="*/ 0 h 1083585"/>
              <a:gd name="connsiteX1" fmla="*/ 906343 w 906343"/>
              <a:gd name="connsiteY1" fmla="*/ 523666 h 1083585"/>
              <a:gd name="connsiteX2" fmla="*/ 0 w 906343"/>
              <a:gd name="connsiteY2" fmla="*/ 1083585 h 1083585"/>
              <a:gd name="connsiteX3" fmla="*/ 40281 w 906343"/>
              <a:gd name="connsiteY3" fmla="*/ 140988 h 1083585"/>
              <a:gd name="connsiteX4" fmla="*/ 426988 w 906343"/>
              <a:gd name="connsiteY4" fmla="*/ 0 h 1083585"/>
              <a:gd name="connsiteX0" fmla="*/ 426988 w 906343"/>
              <a:gd name="connsiteY0" fmla="*/ 0 h 1083585"/>
              <a:gd name="connsiteX1" fmla="*/ 906343 w 906343"/>
              <a:gd name="connsiteY1" fmla="*/ 523666 h 1083585"/>
              <a:gd name="connsiteX2" fmla="*/ 0 w 906343"/>
              <a:gd name="connsiteY2" fmla="*/ 1083585 h 1083585"/>
              <a:gd name="connsiteX3" fmla="*/ 40281 w 906343"/>
              <a:gd name="connsiteY3" fmla="*/ 140988 h 1083585"/>
              <a:gd name="connsiteX4" fmla="*/ 426988 w 906343"/>
              <a:gd name="connsiteY4" fmla="*/ 0 h 1083585"/>
              <a:gd name="connsiteX0" fmla="*/ 426988 w 906343"/>
              <a:gd name="connsiteY0" fmla="*/ 0 h 1083585"/>
              <a:gd name="connsiteX1" fmla="*/ 906343 w 906343"/>
              <a:gd name="connsiteY1" fmla="*/ 523666 h 1083585"/>
              <a:gd name="connsiteX2" fmla="*/ 0 w 906343"/>
              <a:gd name="connsiteY2" fmla="*/ 1083585 h 1083585"/>
              <a:gd name="connsiteX3" fmla="*/ 32224 w 906343"/>
              <a:gd name="connsiteY3" fmla="*/ 136960 h 1083585"/>
              <a:gd name="connsiteX4" fmla="*/ 426988 w 906343"/>
              <a:gd name="connsiteY4" fmla="*/ 0 h 1083585"/>
              <a:gd name="connsiteX0" fmla="*/ 426988 w 906343"/>
              <a:gd name="connsiteY0" fmla="*/ 0 h 1083585"/>
              <a:gd name="connsiteX1" fmla="*/ 906343 w 906343"/>
              <a:gd name="connsiteY1" fmla="*/ 523666 h 1083585"/>
              <a:gd name="connsiteX2" fmla="*/ 0 w 906343"/>
              <a:gd name="connsiteY2" fmla="*/ 1083585 h 1083585"/>
              <a:gd name="connsiteX3" fmla="*/ 32224 w 906343"/>
              <a:gd name="connsiteY3" fmla="*/ 136960 h 1083585"/>
              <a:gd name="connsiteX4" fmla="*/ 426988 w 906343"/>
              <a:gd name="connsiteY4" fmla="*/ 0 h 1083585"/>
              <a:gd name="connsiteX0" fmla="*/ 426988 w 898287"/>
              <a:gd name="connsiteY0" fmla="*/ 0 h 1083585"/>
              <a:gd name="connsiteX1" fmla="*/ 898287 w 898287"/>
              <a:gd name="connsiteY1" fmla="*/ 527694 h 1083585"/>
              <a:gd name="connsiteX2" fmla="*/ 0 w 898287"/>
              <a:gd name="connsiteY2" fmla="*/ 1083585 h 1083585"/>
              <a:gd name="connsiteX3" fmla="*/ 32224 w 898287"/>
              <a:gd name="connsiteY3" fmla="*/ 136960 h 1083585"/>
              <a:gd name="connsiteX4" fmla="*/ 426988 w 898287"/>
              <a:gd name="connsiteY4" fmla="*/ 0 h 1083585"/>
              <a:gd name="connsiteX0" fmla="*/ 426988 w 898287"/>
              <a:gd name="connsiteY0" fmla="*/ 0 h 1083585"/>
              <a:gd name="connsiteX1" fmla="*/ 898287 w 898287"/>
              <a:gd name="connsiteY1" fmla="*/ 527694 h 1083585"/>
              <a:gd name="connsiteX2" fmla="*/ 543806 w 898287"/>
              <a:gd name="connsiteY2" fmla="*/ 721047 h 1083585"/>
              <a:gd name="connsiteX3" fmla="*/ 0 w 898287"/>
              <a:gd name="connsiteY3" fmla="*/ 1083585 h 1083585"/>
              <a:gd name="connsiteX4" fmla="*/ 32224 w 898287"/>
              <a:gd name="connsiteY4" fmla="*/ 136960 h 1083585"/>
              <a:gd name="connsiteX5" fmla="*/ 426988 w 898287"/>
              <a:gd name="connsiteY5" fmla="*/ 0 h 1083585"/>
              <a:gd name="connsiteX0" fmla="*/ 426988 w 898287"/>
              <a:gd name="connsiteY0" fmla="*/ 0 h 1083585"/>
              <a:gd name="connsiteX1" fmla="*/ 898287 w 898287"/>
              <a:gd name="connsiteY1" fmla="*/ 527694 h 1083585"/>
              <a:gd name="connsiteX2" fmla="*/ 543806 w 898287"/>
              <a:gd name="connsiteY2" fmla="*/ 721047 h 1083585"/>
              <a:gd name="connsiteX3" fmla="*/ 0 w 898287"/>
              <a:gd name="connsiteY3" fmla="*/ 1083585 h 1083585"/>
              <a:gd name="connsiteX4" fmla="*/ 6733 w 898287"/>
              <a:gd name="connsiteY4" fmla="*/ 151888 h 1083585"/>
              <a:gd name="connsiteX5" fmla="*/ 426988 w 898287"/>
              <a:gd name="connsiteY5" fmla="*/ 0 h 1083585"/>
              <a:gd name="connsiteX0" fmla="*/ 420149 w 898287"/>
              <a:gd name="connsiteY0" fmla="*/ 0 h 1066614"/>
              <a:gd name="connsiteX1" fmla="*/ 898287 w 898287"/>
              <a:gd name="connsiteY1" fmla="*/ 510723 h 1066614"/>
              <a:gd name="connsiteX2" fmla="*/ 543806 w 898287"/>
              <a:gd name="connsiteY2" fmla="*/ 704076 h 1066614"/>
              <a:gd name="connsiteX3" fmla="*/ 0 w 898287"/>
              <a:gd name="connsiteY3" fmla="*/ 1066614 h 1066614"/>
              <a:gd name="connsiteX4" fmla="*/ 6733 w 898287"/>
              <a:gd name="connsiteY4" fmla="*/ 134917 h 1066614"/>
              <a:gd name="connsiteX5" fmla="*/ 420149 w 898287"/>
              <a:gd name="connsiteY5" fmla="*/ 0 h 1066614"/>
              <a:gd name="connsiteX0" fmla="*/ 420149 w 901706"/>
              <a:gd name="connsiteY0" fmla="*/ 0 h 1066614"/>
              <a:gd name="connsiteX1" fmla="*/ 901706 w 901706"/>
              <a:gd name="connsiteY1" fmla="*/ 502237 h 1066614"/>
              <a:gd name="connsiteX2" fmla="*/ 543806 w 901706"/>
              <a:gd name="connsiteY2" fmla="*/ 704076 h 1066614"/>
              <a:gd name="connsiteX3" fmla="*/ 0 w 901706"/>
              <a:gd name="connsiteY3" fmla="*/ 1066614 h 1066614"/>
              <a:gd name="connsiteX4" fmla="*/ 6733 w 901706"/>
              <a:gd name="connsiteY4" fmla="*/ 134917 h 1066614"/>
              <a:gd name="connsiteX5" fmla="*/ 420149 w 901706"/>
              <a:gd name="connsiteY5" fmla="*/ 0 h 1066614"/>
              <a:gd name="connsiteX0" fmla="*/ 420149 w 901706"/>
              <a:gd name="connsiteY0" fmla="*/ 0 h 1066614"/>
              <a:gd name="connsiteX1" fmla="*/ 901706 w 901706"/>
              <a:gd name="connsiteY1" fmla="*/ 502237 h 1066614"/>
              <a:gd name="connsiteX2" fmla="*/ 543806 w 901706"/>
              <a:gd name="connsiteY2" fmla="*/ 704076 h 1066614"/>
              <a:gd name="connsiteX3" fmla="*/ 0 w 901706"/>
              <a:gd name="connsiteY3" fmla="*/ 1066614 h 1066614"/>
              <a:gd name="connsiteX4" fmla="*/ 6733 w 901706"/>
              <a:gd name="connsiteY4" fmla="*/ 134917 h 1066614"/>
              <a:gd name="connsiteX5" fmla="*/ 420149 w 901706"/>
              <a:gd name="connsiteY5" fmla="*/ 0 h 1066614"/>
              <a:gd name="connsiteX0" fmla="*/ 420149 w 928858"/>
              <a:gd name="connsiteY0" fmla="*/ 0 h 1066614"/>
              <a:gd name="connsiteX1" fmla="*/ 928857 w 928858"/>
              <a:gd name="connsiteY1" fmla="*/ 499306 h 1066614"/>
              <a:gd name="connsiteX2" fmla="*/ 543806 w 928858"/>
              <a:gd name="connsiteY2" fmla="*/ 704076 h 1066614"/>
              <a:gd name="connsiteX3" fmla="*/ 0 w 928858"/>
              <a:gd name="connsiteY3" fmla="*/ 1066614 h 1066614"/>
              <a:gd name="connsiteX4" fmla="*/ 6733 w 928858"/>
              <a:gd name="connsiteY4" fmla="*/ 134917 h 1066614"/>
              <a:gd name="connsiteX5" fmla="*/ 420149 w 928858"/>
              <a:gd name="connsiteY5" fmla="*/ 0 h 1066614"/>
              <a:gd name="connsiteX0" fmla="*/ 420149 w 928857"/>
              <a:gd name="connsiteY0" fmla="*/ 0 h 1066614"/>
              <a:gd name="connsiteX1" fmla="*/ 928857 w 928857"/>
              <a:gd name="connsiteY1" fmla="*/ 499306 h 1066614"/>
              <a:gd name="connsiteX2" fmla="*/ 543806 w 928857"/>
              <a:gd name="connsiteY2" fmla="*/ 704076 h 1066614"/>
              <a:gd name="connsiteX3" fmla="*/ 0 w 928857"/>
              <a:gd name="connsiteY3" fmla="*/ 1066614 h 1066614"/>
              <a:gd name="connsiteX4" fmla="*/ 6733 w 928857"/>
              <a:gd name="connsiteY4" fmla="*/ 134917 h 1066614"/>
              <a:gd name="connsiteX5" fmla="*/ 420149 w 928857"/>
              <a:gd name="connsiteY5" fmla="*/ 0 h 1066614"/>
              <a:gd name="connsiteX0" fmla="*/ 418941 w 927649"/>
              <a:gd name="connsiteY0" fmla="*/ 0 h 1042135"/>
              <a:gd name="connsiteX1" fmla="*/ 927649 w 927649"/>
              <a:gd name="connsiteY1" fmla="*/ 499306 h 1042135"/>
              <a:gd name="connsiteX2" fmla="*/ 542598 w 927649"/>
              <a:gd name="connsiteY2" fmla="*/ 704076 h 1042135"/>
              <a:gd name="connsiteX3" fmla="*/ -1 w 927649"/>
              <a:gd name="connsiteY3" fmla="*/ 1042135 h 1042135"/>
              <a:gd name="connsiteX4" fmla="*/ 5525 w 927649"/>
              <a:gd name="connsiteY4" fmla="*/ 134917 h 1042135"/>
              <a:gd name="connsiteX5" fmla="*/ 418941 w 927649"/>
              <a:gd name="connsiteY5" fmla="*/ 0 h 1042135"/>
              <a:gd name="connsiteX0" fmla="*/ 434937 w 943645"/>
              <a:gd name="connsiteY0" fmla="*/ 0 h 1042135"/>
              <a:gd name="connsiteX1" fmla="*/ 943645 w 943645"/>
              <a:gd name="connsiteY1" fmla="*/ 499306 h 1042135"/>
              <a:gd name="connsiteX2" fmla="*/ 558594 w 943645"/>
              <a:gd name="connsiteY2" fmla="*/ 704076 h 1042135"/>
              <a:gd name="connsiteX3" fmla="*/ 15995 w 943645"/>
              <a:gd name="connsiteY3" fmla="*/ 1042135 h 1042135"/>
              <a:gd name="connsiteX4" fmla="*/ 0 w 943645"/>
              <a:gd name="connsiteY4" fmla="*/ 145357 h 1042135"/>
              <a:gd name="connsiteX5" fmla="*/ 434937 w 943645"/>
              <a:gd name="connsiteY5" fmla="*/ 0 h 1042135"/>
              <a:gd name="connsiteX0" fmla="*/ 434937 w 943645"/>
              <a:gd name="connsiteY0" fmla="*/ 0 h 1042135"/>
              <a:gd name="connsiteX1" fmla="*/ 943645 w 943645"/>
              <a:gd name="connsiteY1" fmla="*/ 499306 h 1042135"/>
              <a:gd name="connsiteX2" fmla="*/ 558594 w 943645"/>
              <a:gd name="connsiteY2" fmla="*/ 704076 h 1042135"/>
              <a:gd name="connsiteX3" fmla="*/ 15995 w 943645"/>
              <a:gd name="connsiteY3" fmla="*/ 1042135 h 1042135"/>
              <a:gd name="connsiteX4" fmla="*/ 0 w 943645"/>
              <a:gd name="connsiteY4" fmla="*/ 145357 h 1042135"/>
              <a:gd name="connsiteX5" fmla="*/ 434937 w 943645"/>
              <a:gd name="connsiteY5" fmla="*/ 0 h 1042135"/>
              <a:gd name="connsiteX0" fmla="*/ 434937 w 943645"/>
              <a:gd name="connsiteY0" fmla="*/ 0 h 1042135"/>
              <a:gd name="connsiteX1" fmla="*/ 943645 w 943645"/>
              <a:gd name="connsiteY1" fmla="*/ 499306 h 1042135"/>
              <a:gd name="connsiteX2" fmla="*/ 558594 w 943645"/>
              <a:gd name="connsiteY2" fmla="*/ 704076 h 1042135"/>
              <a:gd name="connsiteX3" fmla="*/ 15995 w 943645"/>
              <a:gd name="connsiteY3" fmla="*/ 1042135 h 1042135"/>
              <a:gd name="connsiteX4" fmla="*/ 0 w 943645"/>
              <a:gd name="connsiteY4" fmla="*/ 145357 h 1042135"/>
              <a:gd name="connsiteX5" fmla="*/ 434937 w 943645"/>
              <a:gd name="connsiteY5" fmla="*/ 0 h 1042135"/>
              <a:gd name="connsiteX0" fmla="*/ 434937 w 943645"/>
              <a:gd name="connsiteY0" fmla="*/ 0 h 1042135"/>
              <a:gd name="connsiteX1" fmla="*/ 943645 w 943645"/>
              <a:gd name="connsiteY1" fmla="*/ 499306 h 1042135"/>
              <a:gd name="connsiteX2" fmla="*/ 558594 w 943645"/>
              <a:gd name="connsiteY2" fmla="*/ 704076 h 1042135"/>
              <a:gd name="connsiteX3" fmla="*/ 15995 w 943645"/>
              <a:gd name="connsiteY3" fmla="*/ 1042135 h 1042135"/>
              <a:gd name="connsiteX4" fmla="*/ 0 w 943645"/>
              <a:gd name="connsiteY4" fmla="*/ 145357 h 1042135"/>
              <a:gd name="connsiteX5" fmla="*/ 434937 w 943645"/>
              <a:gd name="connsiteY5" fmla="*/ 0 h 1042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3645" h="1042135">
                <a:moveTo>
                  <a:pt x="434937" y="0"/>
                </a:moveTo>
                <a:cubicBezTo>
                  <a:pt x="578609" y="319570"/>
                  <a:pt x="686526" y="384876"/>
                  <a:pt x="943645" y="499306"/>
                </a:cubicBezTo>
                <a:cubicBezTo>
                  <a:pt x="829513" y="566442"/>
                  <a:pt x="672726" y="636940"/>
                  <a:pt x="558594" y="704076"/>
                </a:cubicBezTo>
                <a:lnTo>
                  <a:pt x="15995" y="1042135"/>
                </a:lnTo>
                <a:cubicBezTo>
                  <a:pt x="25394" y="821926"/>
                  <a:pt x="178996" y="746807"/>
                  <a:pt x="0" y="145357"/>
                </a:cubicBezTo>
                <a:lnTo>
                  <a:pt x="43493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5832659" y="2036135"/>
            <a:ext cx="192551" cy="930372"/>
          </a:xfrm>
          <a:custGeom>
            <a:avLst/>
            <a:gdLst>
              <a:gd name="connsiteX0" fmla="*/ 111642 w 202019"/>
              <a:gd name="connsiteY0" fmla="*/ 10632 h 914400"/>
              <a:gd name="connsiteX1" fmla="*/ 202019 w 202019"/>
              <a:gd name="connsiteY1" fmla="*/ 877186 h 914400"/>
              <a:gd name="connsiteX2" fmla="*/ 175438 w 202019"/>
              <a:gd name="connsiteY2" fmla="*/ 914400 h 914400"/>
              <a:gd name="connsiteX3" fmla="*/ 0 w 202019"/>
              <a:gd name="connsiteY3" fmla="*/ 435935 h 914400"/>
              <a:gd name="connsiteX4" fmla="*/ 42531 w 202019"/>
              <a:gd name="connsiteY4" fmla="*/ 0 h 914400"/>
              <a:gd name="connsiteX5" fmla="*/ 111642 w 202019"/>
              <a:gd name="connsiteY5" fmla="*/ 10632 h 914400"/>
              <a:gd name="connsiteX0" fmla="*/ 111642 w 202019"/>
              <a:gd name="connsiteY0" fmla="*/ 10632 h 914400"/>
              <a:gd name="connsiteX1" fmla="*/ 111642 w 202019"/>
              <a:gd name="connsiteY1" fmla="*/ 435935 h 914400"/>
              <a:gd name="connsiteX2" fmla="*/ 202019 w 202019"/>
              <a:gd name="connsiteY2" fmla="*/ 877186 h 914400"/>
              <a:gd name="connsiteX3" fmla="*/ 175438 w 202019"/>
              <a:gd name="connsiteY3" fmla="*/ 914400 h 914400"/>
              <a:gd name="connsiteX4" fmla="*/ 0 w 202019"/>
              <a:gd name="connsiteY4" fmla="*/ 435935 h 914400"/>
              <a:gd name="connsiteX5" fmla="*/ 42531 w 202019"/>
              <a:gd name="connsiteY5" fmla="*/ 0 h 914400"/>
              <a:gd name="connsiteX6" fmla="*/ 111642 w 202019"/>
              <a:gd name="connsiteY6" fmla="*/ 10632 h 914400"/>
              <a:gd name="connsiteX0" fmla="*/ 111642 w 202019"/>
              <a:gd name="connsiteY0" fmla="*/ 10632 h 914400"/>
              <a:gd name="connsiteX1" fmla="*/ 106326 w 202019"/>
              <a:gd name="connsiteY1" fmla="*/ 462517 h 914400"/>
              <a:gd name="connsiteX2" fmla="*/ 202019 w 202019"/>
              <a:gd name="connsiteY2" fmla="*/ 877186 h 914400"/>
              <a:gd name="connsiteX3" fmla="*/ 175438 w 202019"/>
              <a:gd name="connsiteY3" fmla="*/ 914400 h 914400"/>
              <a:gd name="connsiteX4" fmla="*/ 0 w 202019"/>
              <a:gd name="connsiteY4" fmla="*/ 435935 h 914400"/>
              <a:gd name="connsiteX5" fmla="*/ 42531 w 202019"/>
              <a:gd name="connsiteY5" fmla="*/ 0 h 914400"/>
              <a:gd name="connsiteX6" fmla="*/ 111642 w 202019"/>
              <a:gd name="connsiteY6" fmla="*/ 10632 h 914400"/>
              <a:gd name="connsiteX0" fmla="*/ 90376 w 180753"/>
              <a:gd name="connsiteY0" fmla="*/ 10632 h 914400"/>
              <a:gd name="connsiteX1" fmla="*/ 85060 w 180753"/>
              <a:gd name="connsiteY1" fmla="*/ 462517 h 914400"/>
              <a:gd name="connsiteX2" fmla="*/ 180753 w 180753"/>
              <a:gd name="connsiteY2" fmla="*/ 877186 h 914400"/>
              <a:gd name="connsiteX3" fmla="*/ 154172 w 180753"/>
              <a:gd name="connsiteY3" fmla="*/ 914400 h 914400"/>
              <a:gd name="connsiteX4" fmla="*/ 0 w 180753"/>
              <a:gd name="connsiteY4" fmla="*/ 446568 h 914400"/>
              <a:gd name="connsiteX5" fmla="*/ 21265 w 180753"/>
              <a:gd name="connsiteY5" fmla="*/ 0 h 914400"/>
              <a:gd name="connsiteX6" fmla="*/ 90376 w 180753"/>
              <a:gd name="connsiteY6" fmla="*/ 10632 h 914400"/>
              <a:gd name="connsiteX0" fmla="*/ 90839 w 181216"/>
              <a:gd name="connsiteY0" fmla="*/ 10632 h 914400"/>
              <a:gd name="connsiteX1" fmla="*/ 85523 w 181216"/>
              <a:gd name="connsiteY1" fmla="*/ 462517 h 914400"/>
              <a:gd name="connsiteX2" fmla="*/ 181216 w 181216"/>
              <a:gd name="connsiteY2" fmla="*/ 877186 h 914400"/>
              <a:gd name="connsiteX3" fmla="*/ 154635 w 181216"/>
              <a:gd name="connsiteY3" fmla="*/ 914400 h 914400"/>
              <a:gd name="connsiteX4" fmla="*/ 463 w 181216"/>
              <a:gd name="connsiteY4" fmla="*/ 446568 h 914400"/>
              <a:gd name="connsiteX5" fmla="*/ 21728 w 181216"/>
              <a:gd name="connsiteY5" fmla="*/ 0 h 914400"/>
              <a:gd name="connsiteX6" fmla="*/ 90839 w 181216"/>
              <a:gd name="connsiteY6" fmla="*/ 10632 h 914400"/>
              <a:gd name="connsiteX0" fmla="*/ 90839 w 181216"/>
              <a:gd name="connsiteY0" fmla="*/ 10632 h 914400"/>
              <a:gd name="connsiteX1" fmla="*/ 85523 w 181216"/>
              <a:gd name="connsiteY1" fmla="*/ 462517 h 914400"/>
              <a:gd name="connsiteX2" fmla="*/ 181216 w 181216"/>
              <a:gd name="connsiteY2" fmla="*/ 877186 h 914400"/>
              <a:gd name="connsiteX3" fmla="*/ 154635 w 181216"/>
              <a:gd name="connsiteY3" fmla="*/ 914400 h 914400"/>
              <a:gd name="connsiteX4" fmla="*/ 463 w 181216"/>
              <a:gd name="connsiteY4" fmla="*/ 446568 h 914400"/>
              <a:gd name="connsiteX5" fmla="*/ 21728 w 181216"/>
              <a:gd name="connsiteY5" fmla="*/ 0 h 914400"/>
              <a:gd name="connsiteX6" fmla="*/ 90839 w 181216"/>
              <a:gd name="connsiteY6" fmla="*/ 10632 h 914400"/>
              <a:gd name="connsiteX0" fmla="*/ 90839 w 181216"/>
              <a:gd name="connsiteY0" fmla="*/ 10632 h 914400"/>
              <a:gd name="connsiteX1" fmla="*/ 79673 w 181216"/>
              <a:gd name="connsiteY1" fmla="*/ 219917 h 914400"/>
              <a:gd name="connsiteX2" fmla="*/ 85523 w 181216"/>
              <a:gd name="connsiteY2" fmla="*/ 462517 h 914400"/>
              <a:gd name="connsiteX3" fmla="*/ 181216 w 181216"/>
              <a:gd name="connsiteY3" fmla="*/ 877186 h 914400"/>
              <a:gd name="connsiteX4" fmla="*/ 154635 w 181216"/>
              <a:gd name="connsiteY4" fmla="*/ 914400 h 914400"/>
              <a:gd name="connsiteX5" fmla="*/ 463 w 181216"/>
              <a:gd name="connsiteY5" fmla="*/ 446568 h 914400"/>
              <a:gd name="connsiteX6" fmla="*/ 21728 w 181216"/>
              <a:gd name="connsiteY6" fmla="*/ 0 h 914400"/>
              <a:gd name="connsiteX7" fmla="*/ 90839 w 181216"/>
              <a:gd name="connsiteY7" fmla="*/ 10632 h 914400"/>
              <a:gd name="connsiteX0" fmla="*/ 90839 w 181216"/>
              <a:gd name="connsiteY0" fmla="*/ 10632 h 914400"/>
              <a:gd name="connsiteX1" fmla="*/ 79673 w 181216"/>
              <a:gd name="connsiteY1" fmla="*/ 219917 h 914400"/>
              <a:gd name="connsiteX2" fmla="*/ 85523 w 181216"/>
              <a:gd name="connsiteY2" fmla="*/ 462517 h 914400"/>
              <a:gd name="connsiteX3" fmla="*/ 103631 w 181216"/>
              <a:gd name="connsiteY3" fmla="*/ 599254 h 914400"/>
              <a:gd name="connsiteX4" fmla="*/ 181216 w 181216"/>
              <a:gd name="connsiteY4" fmla="*/ 877186 h 914400"/>
              <a:gd name="connsiteX5" fmla="*/ 154635 w 181216"/>
              <a:gd name="connsiteY5" fmla="*/ 914400 h 914400"/>
              <a:gd name="connsiteX6" fmla="*/ 463 w 181216"/>
              <a:gd name="connsiteY6" fmla="*/ 446568 h 914400"/>
              <a:gd name="connsiteX7" fmla="*/ 21728 w 181216"/>
              <a:gd name="connsiteY7" fmla="*/ 0 h 914400"/>
              <a:gd name="connsiteX8" fmla="*/ 90839 w 181216"/>
              <a:gd name="connsiteY8" fmla="*/ 10632 h 914400"/>
              <a:gd name="connsiteX0" fmla="*/ 90839 w 181216"/>
              <a:gd name="connsiteY0" fmla="*/ 10632 h 914400"/>
              <a:gd name="connsiteX1" fmla="*/ 79673 w 181216"/>
              <a:gd name="connsiteY1" fmla="*/ 219917 h 914400"/>
              <a:gd name="connsiteX2" fmla="*/ 73544 w 181216"/>
              <a:gd name="connsiteY2" fmla="*/ 466510 h 914400"/>
              <a:gd name="connsiteX3" fmla="*/ 103631 w 181216"/>
              <a:gd name="connsiteY3" fmla="*/ 599254 h 914400"/>
              <a:gd name="connsiteX4" fmla="*/ 181216 w 181216"/>
              <a:gd name="connsiteY4" fmla="*/ 877186 h 914400"/>
              <a:gd name="connsiteX5" fmla="*/ 154635 w 181216"/>
              <a:gd name="connsiteY5" fmla="*/ 914400 h 914400"/>
              <a:gd name="connsiteX6" fmla="*/ 463 w 181216"/>
              <a:gd name="connsiteY6" fmla="*/ 446568 h 914400"/>
              <a:gd name="connsiteX7" fmla="*/ 21728 w 181216"/>
              <a:gd name="connsiteY7" fmla="*/ 0 h 914400"/>
              <a:gd name="connsiteX8" fmla="*/ 90839 w 181216"/>
              <a:gd name="connsiteY8" fmla="*/ 10632 h 914400"/>
              <a:gd name="connsiteX0" fmla="*/ 90839 w 181216"/>
              <a:gd name="connsiteY0" fmla="*/ 10632 h 930372"/>
              <a:gd name="connsiteX1" fmla="*/ 79673 w 181216"/>
              <a:gd name="connsiteY1" fmla="*/ 219917 h 930372"/>
              <a:gd name="connsiteX2" fmla="*/ 73544 w 181216"/>
              <a:gd name="connsiteY2" fmla="*/ 466510 h 930372"/>
              <a:gd name="connsiteX3" fmla="*/ 103631 w 181216"/>
              <a:gd name="connsiteY3" fmla="*/ 599254 h 930372"/>
              <a:gd name="connsiteX4" fmla="*/ 181216 w 181216"/>
              <a:gd name="connsiteY4" fmla="*/ 877186 h 930372"/>
              <a:gd name="connsiteX5" fmla="*/ 146649 w 181216"/>
              <a:gd name="connsiteY5" fmla="*/ 930372 h 930372"/>
              <a:gd name="connsiteX6" fmla="*/ 463 w 181216"/>
              <a:gd name="connsiteY6" fmla="*/ 446568 h 930372"/>
              <a:gd name="connsiteX7" fmla="*/ 21728 w 181216"/>
              <a:gd name="connsiteY7" fmla="*/ 0 h 930372"/>
              <a:gd name="connsiteX8" fmla="*/ 90839 w 181216"/>
              <a:gd name="connsiteY8" fmla="*/ 10632 h 930372"/>
              <a:gd name="connsiteX0" fmla="*/ 90839 w 192551"/>
              <a:gd name="connsiteY0" fmla="*/ 10632 h 930372"/>
              <a:gd name="connsiteX1" fmla="*/ 79673 w 192551"/>
              <a:gd name="connsiteY1" fmla="*/ 219917 h 930372"/>
              <a:gd name="connsiteX2" fmla="*/ 73544 w 192551"/>
              <a:gd name="connsiteY2" fmla="*/ 466510 h 930372"/>
              <a:gd name="connsiteX3" fmla="*/ 103631 w 192551"/>
              <a:gd name="connsiteY3" fmla="*/ 599254 h 930372"/>
              <a:gd name="connsiteX4" fmla="*/ 192551 w 192551"/>
              <a:gd name="connsiteY4" fmla="*/ 896078 h 930372"/>
              <a:gd name="connsiteX5" fmla="*/ 146649 w 192551"/>
              <a:gd name="connsiteY5" fmla="*/ 930372 h 930372"/>
              <a:gd name="connsiteX6" fmla="*/ 463 w 192551"/>
              <a:gd name="connsiteY6" fmla="*/ 446568 h 930372"/>
              <a:gd name="connsiteX7" fmla="*/ 21728 w 192551"/>
              <a:gd name="connsiteY7" fmla="*/ 0 h 930372"/>
              <a:gd name="connsiteX8" fmla="*/ 90839 w 192551"/>
              <a:gd name="connsiteY8" fmla="*/ 10632 h 93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2551" h="930372">
                <a:moveTo>
                  <a:pt x="90839" y="10632"/>
                </a:moveTo>
                <a:cubicBezTo>
                  <a:pt x="101162" y="45288"/>
                  <a:pt x="80559" y="144603"/>
                  <a:pt x="79673" y="219917"/>
                </a:cubicBezTo>
                <a:cubicBezTo>
                  <a:pt x="78787" y="295231"/>
                  <a:pt x="66889" y="395301"/>
                  <a:pt x="73544" y="466510"/>
                </a:cubicBezTo>
                <a:cubicBezTo>
                  <a:pt x="84904" y="528061"/>
                  <a:pt x="92271" y="537703"/>
                  <a:pt x="103631" y="599254"/>
                </a:cubicBezTo>
                <a:lnTo>
                  <a:pt x="192551" y="896078"/>
                </a:lnTo>
                <a:lnTo>
                  <a:pt x="146649" y="930372"/>
                </a:lnTo>
                <a:cubicBezTo>
                  <a:pt x="95258" y="774428"/>
                  <a:pt x="35905" y="746052"/>
                  <a:pt x="463" y="446568"/>
                </a:cubicBezTo>
                <a:cubicBezTo>
                  <a:pt x="-3081" y="249866"/>
                  <a:pt x="14640" y="148856"/>
                  <a:pt x="21728" y="0"/>
                </a:cubicBezTo>
                <a:lnTo>
                  <a:pt x="90839" y="106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 flipH="1">
            <a:off x="4160091" y="2093809"/>
            <a:ext cx="173295" cy="971647"/>
          </a:xfrm>
          <a:custGeom>
            <a:avLst/>
            <a:gdLst>
              <a:gd name="connsiteX0" fmla="*/ 111642 w 202019"/>
              <a:gd name="connsiteY0" fmla="*/ 10632 h 914400"/>
              <a:gd name="connsiteX1" fmla="*/ 202019 w 202019"/>
              <a:gd name="connsiteY1" fmla="*/ 877186 h 914400"/>
              <a:gd name="connsiteX2" fmla="*/ 175438 w 202019"/>
              <a:gd name="connsiteY2" fmla="*/ 914400 h 914400"/>
              <a:gd name="connsiteX3" fmla="*/ 0 w 202019"/>
              <a:gd name="connsiteY3" fmla="*/ 435935 h 914400"/>
              <a:gd name="connsiteX4" fmla="*/ 42531 w 202019"/>
              <a:gd name="connsiteY4" fmla="*/ 0 h 914400"/>
              <a:gd name="connsiteX5" fmla="*/ 111642 w 202019"/>
              <a:gd name="connsiteY5" fmla="*/ 10632 h 914400"/>
              <a:gd name="connsiteX0" fmla="*/ 111642 w 202019"/>
              <a:gd name="connsiteY0" fmla="*/ 10632 h 914400"/>
              <a:gd name="connsiteX1" fmla="*/ 111642 w 202019"/>
              <a:gd name="connsiteY1" fmla="*/ 435935 h 914400"/>
              <a:gd name="connsiteX2" fmla="*/ 202019 w 202019"/>
              <a:gd name="connsiteY2" fmla="*/ 877186 h 914400"/>
              <a:gd name="connsiteX3" fmla="*/ 175438 w 202019"/>
              <a:gd name="connsiteY3" fmla="*/ 914400 h 914400"/>
              <a:gd name="connsiteX4" fmla="*/ 0 w 202019"/>
              <a:gd name="connsiteY4" fmla="*/ 435935 h 914400"/>
              <a:gd name="connsiteX5" fmla="*/ 42531 w 202019"/>
              <a:gd name="connsiteY5" fmla="*/ 0 h 914400"/>
              <a:gd name="connsiteX6" fmla="*/ 111642 w 202019"/>
              <a:gd name="connsiteY6" fmla="*/ 10632 h 914400"/>
              <a:gd name="connsiteX0" fmla="*/ 111642 w 202019"/>
              <a:gd name="connsiteY0" fmla="*/ 10632 h 914400"/>
              <a:gd name="connsiteX1" fmla="*/ 106326 w 202019"/>
              <a:gd name="connsiteY1" fmla="*/ 462517 h 914400"/>
              <a:gd name="connsiteX2" fmla="*/ 202019 w 202019"/>
              <a:gd name="connsiteY2" fmla="*/ 877186 h 914400"/>
              <a:gd name="connsiteX3" fmla="*/ 175438 w 202019"/>
              <a:gd name="connsiteY3" fmla="*/ 914400 h 914400"/>
              <a:gd name="connsiteX4" fmla="*/ 0 w 202019"/>
              <a:gd name="connsiteY4" fmla="*/ 435935 h 914400"/>
              <a:gd name="connsiteX5" fmla="*/ 42531 w 202019"/>
              <a:gd name="connsiteY5" fmla="*/ 0 h 914400"/>
              <a:gd name="connsiteX6" fmla="*/ 111642 w 202019"/>
              <a:gd name="connsiteY6" fmla="*/ 10632 h 914400"/>
              <a:gd name="connsiteX0" fmla="*/ 90376 w 180753"/>
              <a:gd name="connsiteY0" fmla="*/ 10632 h 914400"/>
              <a:gd name="connsiteX1" fmla="*/ 85060 w 180753"/>
              <a:gd name="connsiteY1" fmla="*/ 462517 h 914400"/>
              <a:gd name="connsiteX2" fmla="*/ 180753 w 180753"/>
              <a:gd name="connsiteY2" fmla="*/ 877186 h 914400"/>
              <a:gd name="connsiteX3" fmla="*/ 154172 w 180753"/>
              <a:gd name="connsiteY3" fmla="*/ 914400 h 914400"/>
              <a:gd name="connsiteX4" fmla="*/ 0 w 180753"/>
              <a:gd name="connsiteY4" fmla="*/ 446568 h 914400"/>
              <a:gd name="connsiteX5" fmla="*/ 21265 w 180753"/>
              <a:gd name="connsiteY5" fmla="*/ 0 h 914400"/>
              <a:gd name="connsiteX6" fmla="*/ 90376 w 180753"/>
              <a:gd name="connsiteY6" fmla="*/ 10632 h 914400"/>
              <a:gd name="connsiteX0" fmla="*/ 90839 w 181216"/>
              <a:gd name="connsiteY0" fmla="*/ 10632 h 914400"/>
              <a:gd name="connsiteX1" fmla="*/ 85523 w 181216"/>
              <a:gd name="connsiteY1" fmla="*/ 462517 h 914400"/>
              <a:gd name="connsiteX2" fmla="*/ 181216 w 181216"/>
              <a:gd name="connsiteY2" fmla="*/ 877186 h 914400"/>
              <a:gd name="connsiteX3" fmla="*/ 154635 w 181216"/>
              <a:gd name="connsiteY3" fmla="*/ 914400 h 914400"/>
              <a:gd name="connsiteX4" fmla="*/ 463 w 181216"/>
              <a:gd name="connsiteY4" fmla="*/ 446568 h 914400"/>
              <a:gd name="connsiteX5" fmla="*/ 21728 w 181216"/>
              <a:gd name="connsiteY5" fmla="*/ 0 h 914400"/>
              <a:gd name="connsiteX6" fmla="*/ 90839 w 181216"/>
              <a:gd name="connsiteY6" fmla="*/ 10632 h 914400"/>
              <a:gd name="connsiteX0" fmla="*/ 90839 w 181216"/>
              <a:gd name="connsiteY0" fmla="*/ 10632 h 914400"/>
              <a:gd name="connsiteX1" fmla="*/ 85523 w 181216"/>
              <a:gd name="connsiteY1" fmla="*/ 462517 h 914400"/>
              <a:gd name="connsiteX2" fmla="*/ 181216 w 181216"/>
              <a:gd name="connsiteY2" fmla="*/ 877186 h 914400"/>
              <a:gd name="connsiteX3" fmla="*/ 154635 w 181216"/>
              <a:gd name="connsiteY3" fmla="*/ 914400 h 914400"/>
              <a:gd name="connsiteX4" fmla="*/ 463 w 181216"/>
              <a:gd name="connsiteY4" fmla="*/ 446568 h 914400"/>
              <a:gd name="connsiteX5" fmla="*/ 21728 w 181216"/>
              <a:gd name="connsiteY5" fmla="*/ 0 h 914400"/>
              <a:gd name="connsiteX6" fmla="*/ 90839 w 181216"/>
              <a:gd name="connsiteY6" fmla="*/ 10632 h 914400"/>
              <a:gd name="connsiteX0" fmla="*/ 90839 w 181216"/>
              <a:gd name="connsiteY0" fmla="*/ 10632 h 914400"/>
              <a:gd name="connsiteX1" fmla="*/ 79673 w 181216"/>
              <a:gd name="connsiteY1" fmla="*/ 219917 h 914400"/>
              <a:gd name="connsiteX2" fmla="*/ 85523 w 181216"/>
              <a:gd name="connsiteY2" fmla="*/ 462517 h 914400"/>
              <a:gd name="connsiteX3" fmla="*/ 181216 w 181216"/>
              <a:gd name="connsiteY3" fmla="*/ 877186 h 914400"/>
              <a:gd name="connsiteX4" fmla="*/ 154635 w 181216"/>
              <a:gd name="connsiteY4" fmla="*/ 914400 h 914400"/>
              <a:gd name="connsiteX5" fmla="*/ 463 w 181216"/>
              <a:gd name="connsiteY5" fmla="*/ 446568 h 914400"/>
              <a:gd name="connsiteX6" fmla="*/ 21728 w 181216"/>
              <a:gd name="connsiteY6" fmla="*/ 0 h 914400"/>
              <a:gd name="connsiteX7" fmla="*/ 90839 w 181216"/>
              <a:gd name="connsiteY7" fmla="*/ 10632 h 914400"/>
              <a:gd name="connsiteX0" fmla="*/ 90839 w 181216"/>
              <a:gd name="connsiteY0" fmla="*/ 10632 h 914400"/>
              <a:gd name="connsiteX1" fmla="*/ 79673 w 181216"/>
              <a:gd name="connsiteY1" fmla="*/ 219917 h 914400"/>
              <a:gd name="connsiteX2" fmla="*/ 85523 w 181216"/>
              <a:gd name="connsiteY2" fmla="*/ 462517 h 914400"/>
              <a:gd name="connsiteX3" fmla="*/ 103631 w 181216"/>
              <a:gd name="connsiteY3" fmla="*/ 599254 h 914400"/>
              <a:gd name="connsiteX4" fmla="*/ 181216 w 181216"/>
              <a:gd name="connsiteY4" fmla="*/ 877186 h 914400"/>
              <a:gd name="connsiteX5" fmla="*/ 154635 w 181216"/>
              <a:gd name="connsiteY5" fmla="*/ 914400 h 914400"/>
              <a:gd name="connsiteX6" fmla="*/ 463 w 181216"/>
              <a:gd name="connsiteY6" fmla="*/ 446568 h 914400"/>
              <a:gd name="connsiteX7" fmla="*/ 21728 w 181216"/>
              <a:gd name="connsiteY7" fmla="*/ 0 h 914400"/>
              <a:gd name="connsiteX8" fmla="*/ 90839 w 181216"/>
              <a:gd name="connsiteY8" fmla="*/ 10632 h 914400"/>
              <a:gd name="connsiteX0" fmla="*/ 90839 w 181216"/>
              <a:gd name="connsiteY0" fmla="*/ 10632 h 914400"/>
              <a:gd name="connsiteX1" fmla="*/ 79673 w 181216"/>
              <a:gd name="connsiteY1" fmla="*/ 219917 h 914400"/>
              <a:gd name="connsiteX2" fmla="*/ 73544 w 181216"/>
              <a:gd name="connsiteY2" fmla="*/ 466510 h 914400"/>
              <a:gd name="connsiteX3" fmla="*/ 103631 w 181216"/>
              <a:gd name="connsiteY3" fmla="*/ 599254 h 914400"/>
              <a:gd name="connsiteX4" fmla="*/ 181216 w 181216"/>
              <a:gd name="connsiteY4" fmla="*/ 877186 h 914400"/>
              <a:gd name="connsiteX5" fmla="*/ 154635 w 181216"/>
              <a:gd name="connsiteY5" fmla="*/ 914400 h 914400"/>
              <a:gd name="connsiteX6" fmla="*/ 463 w 181216"/>
              <a:gd name="connsiteY6" fmla="*/ 446568 h 914400"/>
              <a:gd name="connsiteX7" fmla="*/ 21728 w 181216"/>
              <a:gd name="connsiteY7" fmla="*/ 0 h 914400"/>
              <a:gd name="connsiteX8" fmla="*/ 90839 w 181216"/>
              <a:gd name="connsiteY8" fmla="*/ 10632 h 914400"/>
              <a:gd name="connsiteX0" fmla="*/ 90839 w 181216"/>
              <a:gd name="connsiteY0" fmla="*/ 10632 h 930372"/>
              <a:gd name="connsiteX1" fmla="*/ 79673 w 181216"/>
              <a:gd name="connsiteY1" fmla="*/ 219917 h 930372"/>
              <a:gd name="connsiteX2" fmla="*/ 73544 w 181216"/>
              <a:gd name="connsiteY2" fmla="*/ 466510 h 930372"/>
              <a:gd name="connsiteX3" fmla="*/ 103631 w 181216"/>
              <a:gd name="connsiteY3" fmla="*/ 599254 h 930372"/>
              <a:gd name="connsiteX4" fmla="*/ 181216 w 181216"/>
              <a:gd name="connsiteY4" fmla="*/ 877186 h 930372"/>
              <a:gd name="connsiteX5" fmla="*/ 146649 w 181216"/>
              <a:gd name="connsiteY5" fmla="*/ 930372 h 930372"/>
              <a:gd name="connsiteX6" fmla="*/ 463 w 181216"/>
              <a:gd name="connsiteY6" fmla="*/ 446568 h 930372"/>
              <a:gd name="connsiteX7" fmla="*/ 21728 w 181216"/>
              <a:gd name="connsiteY7" fmla="*/ 0 h 930372"/>
              <a:gd name="connsiteX8" fmla="*/ 90839 w 181216"/>
              <a:gd name="connsiteY8" fmla="*/ 10632 h 930372"/>
              <a:gd name="connsiteX0" fmla="*/ 90774 w 181151"/>
              <a:gd name="connsiteY0" fmla="*/ 26507 h 946247"/>
              <a:gd name="connsiteX1" fmla="*/ 79608 w 181151"/>
              <a:gd name="connsiteY1" fmla="*/ 235792 h 946247"/>
              <a:gd name="connsiteX2" fmla="*/ 73479 w 181151"/>
              <a:gd name="connsiteY2" fmla="*/ 482385 h 946247"/>
              <a:gd name="connsiteX3" fmla="*/ 103566 w 181151"/>
              <a:gd name="connsiteY3" fmla="*/ 615129 h 946247"/>
              <a:gd name="connsiteX4" fmla="*/ 181151 w 181151"/>
              <a:gd name="connsiteY4" fmla="*/ 893061 h 946247"/>
              <a:gd name="connsiteX5" fmla="*/ 146584 w 181151"/>
              <a:gd name="connsiteY5" fmla="*/ 946247 h 946247"/>
              <a:gd name="connsiteX6" fmla="*/ 398 w 181151"/>
              <a:gd name="connsiteY6" fmla="*/ 462443 h 946247"/>
              <a:gd name="connsiteX7" fmla="*/ 25042 w 181151"/>
              <a:gd name="connsiteY7" fmla="*/ 0 h 946247"/>
              <a:gd name="connsiteX8" fmla="*/ 90774 w 181151"/>
              <a:gd name="connsiteY8" fmla="*/ 26507 h 946247"/>
              <a:gd name="connsiteX0" fmla="*/ 97532 w 181151"/>
              <a:gd name="connsiteY0" fmla="*/ 23332 h 946247"/>
              <a:gd name="connsiteX1" fmla="*/ 79608 w 181151"/>
              <a:gd name="connsiteY1" fmla="*/ 235792 h 946247"/>
              <a:gd name="connsiteX2" fmla="*/ 73479 w 181151"/>
              <a:gd name="connsiteY2" fmla="*/ 482385 h 946247"/>
              <a:gd name="connsiteX3" fmla="*/ 103566 w 181151"/>
              <a:gd name="connsiteY3" fmla="*/ 615129 h 946247"/>
              <a:gd name="connsiteX4" fmla="*/ 181151 w 181151"/>
              <a:gd name="connsiteY4" fmla="*/ 893061 h 946247"/>
              <a:gd name="connsiteX5" fmla="*/ 146584 w 181151"/>
              <a:gd name="connsiteY5" fmla="*/ 946247 h 946247"/>
              <a:gd name="connsiteX6" fmla="*/ 398 w 181151"/>
              <a:gd name="connsiteY6" fmla="*/ 462443 h 946247"/>
              <a:gd name="connsiteX7" fmla="*/ 25042 w 181151"/>
              <a:gd name="connsiteY7" fmla="*/ 0 h 946247"/>
              <a:gd name="connsiteX8" fmla="*/ 97532 w 181151"/>
              <a:gd name="connsiteY8" fmla="*/ 23332 h 946247"/>
              <a:gd name="connsiteX0" fmla="*/ 104202 w 187821"/>
              <a:gd name="connsiteY0" fmla="*/ 23332 h 946247"/>
              <a:gd name="connsiteX1" fmla="*/ 86278 w 187821"/>
              <a:gd name="connsiteY1" fmla="*/ 235792 h 946247"/>
              <a:gd name="connsiteX2" fmla="*/ 80149 w 187821"/>
              <a:gd name="connsiteY2" fmla="*/ 482385 h 946247"/>
              <a:gd name="connsiteX3" fmla="*/ 110236 w 187821"/>
              <a:gd name="connsiteY3" fmla="*/ 615129 h 946247"/>
              <a:gd name="connsiteX4" fmla="*/ 187821 w 187821"/>
              <a:gd name="connsiteY4" fmla="*/ 893061 h 946247"/>
              <a:gd name="connsiteX5" fmla="*/ 153254 w 187821"/>
              <a:gd name="connsiteY5" fmla="*/ 946247 h 946247"/>
              <a:gd name="connsiteX6" fmla="*/ 310 w 187821"/>
              <a:gd name="connsiteY6" fmla="*/ 465618 h 946247"/>
              <a:gd name="connsiteX7" fmla="*/ 31712 w 187821"/>
              <a:gd name="connsiteY7" fmla="*/ 0 h 946247"/>
              <a:gd name="connsiteX8" fmla="*/ 104202 w 187821"/>
              <a:gd name="connsiteY8" fmla="*/ 23332 h 946247"/>
              <a:gd name="connsiteX0" fmla="*/ 104202 w 187821"/>
              <a:gd name="connsiteY0" fmla="*/ 23332 h 971647"/>
              <a:gd name="connsiteX1" fmla="*/ 86278 w 187821"/>
              <a:gd name="connsiteY1" fmla="*/ 235792 h 971647"/>
              <a:gd name="connsiteX2" fmla="*/ 80149 w 187821"/>
              <a:gd name="connsiteY2" fmla="*/ 482385 h 971647"/>
              <a:gd name="connsiteX3" fmla="*/ 110236 w 187821"/>
              <a:gd name="connsiteY3" fmla="*/ 615129 h 971647"/>
              <a:gd name="connsiteX4" fmla="*/ 187821 w 187821"/>
              <a:gd name="connsiteY4" fmla="*/ 893061 h 971647"/>
              <a:gd name="connsiteX5" fmla="*/ 132979 w 187821"/>
              <a:gd name="connsiteY5" fmla="*/ 971647 h 971647"/>
              <a:gd name="connsiteX6" fmla="*/ 310 w 187821"/>
              <a:gd name="connsiteY6" fmla="*/ 465618 h 971647"/>
              <a:gd name="connsiteX7" fmla="*/ 31712 w 187821"/>
              <a:gd name="connsiteY7" fmla="*/ 0 h 971647"/>
              <a:gd name="connsiteX8" fmla="*/ 104202 w 187821"/>
              <a:gd name="connsiteY8" fmla="*/ 23332 h 971647"/>
              <a:gd name="connsiteX0" fmla="*/ 104202 w 184442"/>
              <a:gd name="connsiteY0" fmla="*/ 23332 h 971647"/>
              <a:gd name="connsiteX1" fmla="*/ 86278 w 184442"/>
              <a:gd name="connsiteY1" fmla="*/ 235792 h 971647"/>
              <a:gd name="connsiteX2" fmla="*/ 80149 w 184442"/>
              <a:gd name="connsiteY2" fmla="*/ 482385 h 971647"/>
              <a:gd name="connsiteX3" fmla="*/ 110236 w 184442"/>
              <a:gd name="connsiteY3" fmla="*/ 615129 h 971647"/>
              <a:gd name="connsiteX4" fmla="*/ 184442 w 184442"/>
              <a:gd name="connsiteY4" fmla="*/ 912111 h 971647"/>
              <a:gd name="connsiteX5" fmla="*/ 132979 w 184442"/>
              <a:gd name="connsiteY5" fmla="*/ 971647 h 971647"/>
              <a:gd name="connsiteX6" fmla="*/ 310 w 184442"/>
              <a:gd name="connsiteY6" fmla="*/ 465618 h 971647"/>
              <a:gd name="connsiteX7" fmla="*/ 31712 w 184442"/>
              <a:gd name="connsiteY7" fmla="*/ 0 h 971647"/>
              <a:gd name="connsiteX8" fmla="*/ 104202 w 184442"/>
              <a:gd name="connsiteY8" fmla="*/ 23332 h 971647"/>
              <a:gd name="connsiteX0" fmla="*/ 104202 w 184442"/>
              <a:gd name="connsiteY0" fmla="*/ 23332 h 971647"/>
              <a:gd name="connsiteX1" fmla="*/ 86278 w 184442"/>
              <a:gd name="connsiteY1" fmla="*/ 235792 h 971647"/>
              <a:gd name="connsiteX2" fmla="*/ 80149 w 184442"/>
              <a:gd name="connsiteY2" fmla="*/ 482385 h 971647"/>
              <a:gd name="connsiteX3" fmla="*/ 100099 w 184442"/>
              <a:gd name="connsiteY3" fmla="*/ 627829 h 971647"/>
              <a:gd name="connsiteX4" fmla="*/ 184442 w 184442"/>
              <a:gd name="connsiteY4" fmla="*/ 912111 h 971647"/>
              <a:gd name="connsiteX5" fmla="*/ 132979 w 184442"/>
              <a:gd name="connsiteY5" fmla="*/ 971647 h 971647"/>
              <a:gd name="connsiteX6" fmla="*/ 310 w 184442"/>
              <a:gd name="connsiteY6" fmla="*/ 465618 h 971647"/>
              <a:gd name="connsiteX7" fmla="*/ 31712 w 184442"/>
              <a:gd name="connsiteY7" fmla="*/ 0 h 971647"/>
              <a:gd name="connsiteX8" fmla="*/ 104202 w 184442"/>
              <a:gd name="connsiteY8" fmla="*/ 23332 h 97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442" h="971647">
                <a:moveTo>
                  <a:pt x="104202" y="23332"/>
                </a:moveTo>
                <a:cubicBezTo>
                  <a:pt x="114525" y="57988"/>
                  <a:pt x="87164" y="160478"/>
                  <a:pt x="86278" y="235792"/>
                </a:cubicBezTo>
                <a:cubicBezTo>
                  <a:pt x="85392" y="311106"/>
                  <a:pt x="73494" y="411176"/>
                  <a:pt x="80149" y="482385"/>
                </a:cubicBezTo>
                <a:cubicBezTo>
                  <a:pt x="91509" y="543936"/>
                  <a:pt x="88739" y="566278"/>
                  <a:pt x="100099" y="627829"/>
                </a:cubicBezTo>
                <a:lnTo>
                  <a:pt x="184442" y="912111"/>
                </a:lnTo>
                <a:lnTo>
                  <a:pt x="132979" y="971647"/>
                </a:lnTo>
                <a:cubicBezTo>
                  <a:pt x="81588" y="815703"/>
                  <a:pt x="35752" y="765102"/>
                  <a:pt x="310" y="465618"/>
                </a:cubicBezTo>
                <a:cubicBezTo>
                  <a:pt x="-3234" y="268916"/>
                  <a:pt x="24624" y="148856"/>
                  <a:pt x="31712" y="0"/>
                </a:cubicBezTo>
                <a:lnTo>
                  <a:pt x="104202" y="233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6638033" y="2810405"/>
            <a:ext cx="260192" cy="2031642"/>
          </a:xfrm>
          <a:custGeom>
            <a:avLst/>
            <a:gdLst>
              <a:gd name="connsiteX0" fmla="*/ 104367 w 234308"/>
              <a:gd name="connsiteY0" fmla="*/ 211756 h 2008062"/>
              <a:gd name="connsiteX1" fmla="*/ 186182 w 234308"/>
              <a:gd name="connsiteY1" fmla="*/ 0 h 2008062"/>
              <a:gd name="connsiteX2" fmla="*/ 234308 w 234308"/>
              <a:gd name="connsiteY2" fmla="*/ 1549668 h 2008062"/>
              <a:gd name="connsiteX3" fmla="*/ 166861 w 234308"/>
              <a:gd name="connsiteY3" fmla="*/ 2008062 h 2008062"/>
              <a:gd name="connsiteX4" fmla="*/ 0 w 234308"/>
              <a:gd name="connsiteY4" fmla="*/ 1961341 h 2008062"/>
              <a:gd name="connsiteX5" fmla="*/ 104367 w 234308"/>
              <a:gd name="connsiteY5" fmla="*/ 211756 h 2008062"/>
              <a:gd name="connsiteX0" fmla="*/ 104367 w 234308"/>
              <a:gd name="connsiteY0" fmla="*/ 211756 h 2008062"/>
              <a:gd name="connsiteX1" fmla="*/ 186182 w 234308"/>
              <a:gd name="connsiteY1" fmla="*/ 0 h 2008062"/>
              <a:gd name="connsiteX2" fmla="*/ 234308 w 234308"/>
              <a:gd name="connsiteY2" fmla="*/ 1549668 h 2008062"/>
              <a:gd name="connsiteX3" fmla="*/ 166861 w 234308"/>
              <a:gd name="connsiteY3" fmla="*/ 2008062 h 2008062"/>
              <a:gd name="connsiteX4" fmla="*/ 0 w 234308"/>
              <a:gd name="connsiteY4" fmla="*/ 1961341 h 2008062"/>
              <a:gd name="connsiteX5" fmla="*/ 91712 w 234308"/>
              <a:gd name="connsiteY5" fmla="*/ 1126602 h 2008062"/>
              <a:gd name="connsiteX6" fmla="*/ 104367 w 234308"/>
              <a:gd name="connsiteY6" fmla="*/ 211756 h 2008062"/>
              <a:gd name="connsiteX0" fmla="*/ 104367 w 234308"/>
              <a:gd name="connsiteY0" fmla="*/ 211756 h 2008062"/>
              <a:gd name="connsiteX1" fmla="*/ 186182 w 234308"/>
              <a:gd name="connsiteY1" fmla="*/ 0 h 2008062"/>
              <a:gd name="connsiteX2" fmla="*/ 234308 w 234308"/>
              <a:gd name="connsiteY2" fmla="*/ 1549668 h 2008062"/>
              <a:gd name="connsiteX3" fmla="*/ 166861 w 234308"/>
              <a:gd name="connsiteY3" fmla="*/ 2008062 h 2008062"/>
              <a:gd name="connsiteX4" fmla="*/ 0 w 234308"/>
              <a:gd name="connsiteY4" fmla="*/ 1961341 h 2008062"/>
              <a:gd name="connsiteX5" fmla="*/ 91712 w 234308"/>
              <a:gd name="connsiteY5" fmla="*/ 1126602 h 2008062"/>
              <a:gd name="connsiteX6" fmla="*/ 104367 w 234308"/>
              <a:gd name="connsiteY6" fmla="*/ 211756 h 2008062"/>
              <a:gd name="connsiteX0" fmla="*/ 104367 w 234308"/>
              <a:gd name="connsiteY0" fmla="*/ 211756 h 2008062"/>
              <a:gd name="connsiteX1" fmla="*/ 186182 w 234308"/>
              <a:gd name="connsiteY1" fmla="*/ 0 h 2008062"/>
              <a:gd name="connsiteX2" fmla="*/ 234308 w 234308"/>
              <a:gd name="connsiteY2" fmla="*/ 1549668 h 2008062"/>
              <a:gd name="connsiteX3" fmla="*/ 166861 w 234308"/>
              <a:gd name="connsiteY3" fmla="*/ 2008062 h 2008062"/>
              <a:gd name="connsiteX4" fmla="*/ 0 w 234308"/>
              <a:gd name="connsiteY4" fmla="*/ 1961341 h 2008062"/>
              <a:gd name="connsiteX5" fmla="*/ 91712 w 234308"/>
              <a:gd name="connsiteY5" fmla="*/ 1126602 h 2008062"/>
              <a:gd name="connsiteX6" fmla="*/ 104367 w 234308"/>
              <a:gd name="connsiteY6" fmla="*/ 211756 h 2008062"/>
              <a:gd name="connsiteX0" fmla="*/ 104367 w 234308"/>
              <a:gd name="connsiteY0" fmla="*/ 211756 h 2008062"/>
              <a:gd name="connsiteX1" fmla="*/ 186182 w 234308"/>
              <a:gd name="connsiteY1" fmla="*/ 0 h 2008062"/>
              <a:gd name="connsiteX2" fmla="*/ 234308 w 234308"/>
              <a:gd name="connsiteY2" fmla="*/ 1549668 h 2008062"/>
              <a:gd name="connsiteX3" fmla="*/ 166861 w 234308"/>
              <a:gd name="connsiteY3" fmla="*/ 2008062 h 2008062"/>
              <a:gd name="connsiteX4" fmla="*/ 0 w 234308"/>
              <a:gd name="connsiteY4" fmla="*/ 1961341 h 2008062"/>
              <a:gd name="connsiteX5" fmla="*/ 91712 w 234308"/>
              <a:gd name="connsiteY5" fmla="*/ 1126602 h 2008062"/>
              <a:gd name="connsiteX6" fmla="*/ 104367 w 234308"/>
              <a:gd name="connsiteY6" fmla="*/ 211756 h 2008062"/>
              <a:gd name="connsiteX0" fmla="*/ 104367 w 234308"/>
              <a:gd name="connsiteY0" fmla="*/ 211756 h 2008062"/>
              <a:gd name="connsiteX1" fmla="*/ 186182 w 234308"/>
              <a:gd name="connsiteY1" fmla="*/ 0 h 2008062"/>
              <a:gd name="connsiteX2" fmla="*/ 234308 w 234308"/>
              <a:gd name="connsiteY2" fmla="*/ 1549668 h 2008062"/>
              <a:gd name="connsiteX3" fmla="*/ 166861 w 234308"/>
              <a:gd name="connsiteY3" fmla="*/ 2008062 h 2008062"/>
              <a:gd name="connsiteX4" fmla="*/ 0 w 234308"/>
              <a:gd name="connsiteY4" fmla="*/ 1961341 h 2008062"/>
              <a:gd name="connsiteX5" fmla="*/ 125579 w 234308"/>
              <a:gd name="connsiteY5" fmla="*/ 1135069 h 2008062"/>
              <a:gd name="connsiteX6" fmla="*/ 104367 w 234308"/>
              <a:gd name="connsiteY6" fmla="*/ 211756 h 2008062"/>
              <a:gd name="connsiteX0" fmla="*/ 104367 w 234308"/>
              <a:gd name="connsiteY0" fmla="*/ 211756 h 2016528"/>
              <a:gd name="connsiteX1" fmla="*/ 186182 w 234308"/>
              <a:gd name="connsiteY1" fmla="*/ 0 h 2016528"/>
              <a:gd name="connsiteX2" fmla="*/ 234308 w 234308"/>
              <a:gd name="connsiteY2" fmla="*/ 1549668 h 2016528"/>
              <a:gd name="connsiteX3" fmla="*/ 124528 w 234308"/>
              <a:gd name="connsiteY3" fmla="*/ 2016528 h 2016528"/>
              <a:gd name="connsiteX4" fmla="*/ 0 w 234308"/>
              <a:gd name="connsiteY4" fmla="*/ 1961341 h 2016528"/>
              <a:gd name="connsiteX5" fmla="*/ 125579 w 234308"/>
              <a:gd name="connsiteY5" fmla="*/ 1135069 h 2016528"/>
              <a:gd name="connsiteX6" fmla="*/ 104367 w 234308"/>
              <a:gd name="connsiteY6" fmla="*/ 211756 h 2016528"/>
              <a:gd name="connsiteX0" fmla="*/ 104367 w 242775"/>
              <a:gd name="connsiteY0" fmla="*/ 211756 h 2016528"/>
              <a:gd name="connsiteX1" fmla="*/ 186182 w 242775"/>
              <a:gd name="connsiteY1" fmla="*/ 0 h 2016528"/>
              <a:gd name="connsiteX2" fmla="*/ 242775 w 242775"/>
              <a:gd name="connsiteY2" fmla="*/ 1126334 h 2016528"/>
              <a:gd name="connsiteX3" fmla="*/ 124528 w 242775"/>
              <a:gd name="connsiteY3" fmla="*/ 2016528 h 2016528"/>
              <a:gd name="connsiteX4" fmla="*/ 0 w 242775"/>
              <a:gd name="connsiteY4" fmla="*/ 1961341 h 2016528"/>
              <a:gd name="connsiteX5" fmla="*/ 125579 w 242775"/>
              <a:gd name="connsiteY5" fmla="*/ 1135069 h 2016528"/>
              <a:gd name="connsiteX6" fmla="*/ 104367 w 242775"/>
              <a:gd name="connsiteY6" fmla="*/ 211756 h 2016528"/>
              <a:gd name="connsiteX0" fmla="*/ 104367 w 242775"/>
              <a:gd name="connsiteY0" fmla="*/ 211756 h 2016528"/>
              <a:gd name="connsiteX1" fmla="*/ 186182 w 242775"/>
              <a:gd name="connsiteY1" fmla="*/ 0 h 2016528"/>
              <a:gd name="connsiteX2" fmla="*/ 242775 w 242775"/>
              <a:gd name="connsiteY2" fmla="*/ 1126334 h 2016528"/>
              <a:gd name="connsiteX3" fmla="*/ 124528 w 242775"/>
              <a:gd name="connsiteY3" fmla="*/ 2016528 h 2016528"/>
              <a:gd name="connsiteX4" fmla="*/ 0 w 242775"/>
              <a:gd name="connsiteY4" fmla="*/ 1961341 h 2016528"/>
              <a:gd name="connsiteX5" fmla="*/ 125579 w 242775"/>
              <a:gd name="connsiteY5" fmla="*/ 1135069 h 2016528"/>
              <a:gd name="connsiteX6" fmla="*/ 104367 w 242775"/>
              <a:gd name="connsiteY6" fmla="*/ 211756 h 2016528"/>
              <a:gd name="connsiteX0" fmla="*/ 104367 w 242775"/>
              <a:gd name="connsiteY0" fmla="*/ 211756 h 2016528"/>
              <a:gd name="connsiteX1" fmla="*/ 186182 w 242775"/>
              <a:gd name="connsiteY1" fmla="*/ 0 h 2016528"/>
              <a:gd name="connsiteX2" fmla="*/ 242775 w 242775"/>
              <a:gd name="connsiteY2" fmla="*/ 1126334 h 2016528"/>
              <a:gd name="connsiteX3" fmla="*/ 124528 w 242775"/>
              <a:gd name="connsiteY3" fmla="*/ 2016528 h 2016528"/>
              <a:gd name="connsiteX4" fmla="*/ 0 w 242775"/>
              <a:gd name="connsiteY4" fmla="*/ 1961341 h 2016528"/>
              <a:gd name="connsiteX5" fmla="*/ 95099 w 242775"/>
              <a:gd name="connsiteY5" fmla="*/ 1139423 h 2016528"/>
              <a:gd name="connsiteX6" fmla="*/ 104367 w 242775"/>
              <a:gd name="connsiteY6" fmla="*/ 211756 h 2016528"/>
              <a:gd name="connsiteX0" fmla="*/ 121784 w 260192"/>
              <a:gd name="connsiteY0" fmla="*/ 211756 h 2016528"/>
              <a:gd name="connsiteX1" fmla="*/ 203599 w 260192"/>
              <a:gd name="connsiteY1" fmla="*/ 0 h 2016528"/>
              <a:gd name="connsiteX2" fmla="*/ 260192 w 260192"/>
              <a:gd name="connsiteY2" fmla="*/ 1126334 h 2016528"/>
              <a:gd name="connsiteX3" fmla="*/ 141945 w 260192"/>
              <a:gd name="connsiteY3" fmla="*/ 2016528 h 2016528"/>
              <a:gd name="connsiteX4" fmla="*/ 0 w 260192"/>
              <a:gd name="connsiteY4" fmla="*/ 1991821 h 2016528"/>
              <a:gd name="connsiteX5" fmla="*/ 112516 w 260192"/>
              <a:gd name="connsiteY5" fmla="*/ 1139423 h 2016528"/>
              <a:gd name="connsiteX6" fmla="*/ 121784 w 260192"/>
              <a:gd name="connsiteY6" fmla="*/ 211756 h 2016528"/>
              <a:gd name="connsiteX0" fmla="*/ 121784 w 260192"/>
              <a:gd name="connsiteY0" fmla="*/ 226870 h 2031642"/>
              <a:gd name="connsiteX1" fmla="*/ 196042 w 260192"/>
              <a:gd name="connsiteY1" fmla="*/ 0 h 2031642"/>
              <a:gd name="connsiteX2" fmla="*/ 260192 w 260192"/>
              <a:gd name="connsiteY2" fmla="*/ 1141448 h 2031642"/>
              <a:gd name="connsiteX3" fmla="*/ 141945 w 260192"/>
              <a:gd name="connsiteY3" fmla="*/ 2031642 h 2031642"/>
              <a:gd name="connsiteX4" fmla="*/ 0 w 260192"/>
              <a:gd name="connsiteY4" fmla="*/ 2006935 h 2031642"/>
              <a:gd name="connsiteX5" fmla="*/ 112516 w 260192"/>
              <a:gd name="connsiteY5" fmla="*/ 1154537 h 2031642"/>
              <a:gd name="connsiteX6" fmla="*/ 121784 w 260192"/>
              <a:gd name="connsiteY6" fmla="*/ 226870 h 2031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0192" h="2031642">
                <a:moveTo>
                  <a:pt x="121784" y="226870"/>
                </a:moveTo>
                <a:lnTo>
                  <a:pt x="196042" y="0"/>
                </a:lnTo>
                <a:cubicBezTo>
                  <a:pt x="212084" y="516556"/>
                  <a:pt x="244150" y="303159"/>
                  <a:pt x="260192" y="1141448"/>
                </a:cubicBezTo>
                <a:cubicBezTo>
                  <a:pt x="254643" y="1455113"/>
                  <a:pt x="181361" y="1734911"/>
                  <a:pt x="141945" y="2031642"/>
                </a:cubicBezTo>
                <a:lnTo>
                  <a:pt x="0" y="2006935"/>
                </a:lnTo>
                <a:cubicBezTo>
                  <a:pt x="78549" y="1748444"/>
                  <a:pt x="101701" y="1370695"/>
                  <a:pt x="112516" y="1154537"/>
                </a:cubicBezTo>
                <a:cubicBezTo>
                  <a:pt x="115605" y="845315"/>
                  <a:pt x="118695" y="536092"/>
                  <a:pt x="121784" y="22687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Freeform 29"/>
          <p:cNvSpPr/>
          <p:nvPr/>
        </p:nvSpPr>
        <p:spPr>
          <a:xfrm flipH="1">
            <a:off x="8418087" y="2749079"/>
            <a:ext cx="256476" cy="2102201"/>
          </a:xfrm>
          <a:custGeom>
            <a:avLst/>
            <a:gdLst>
              <a:gd name="connsiteX0" fmla="*/ 104367 w 234308"/>
              <a:gd name="connsiteY0" fmla="*/ 211756 h 2008062"/>
              <a:gd name="connsiteX1" fmla="*/ 186182 w 234308"/>
              <a:gd name="connsiteY1" fmla="*/ 0 h 2008062"/>
              <a:gd name="connsiteX2" fmla="*/ 234308 w 234308"/>
              <a:gd name="connsiteY2" fmla="*/ 1549668 h 2008062"/>
              <a:gd name="connsiteX3" fmla="*/ 166861 w 234308"/>
              <a:gd name="connsiteY3" fmla="*/ 2008062 h 2008062"/>
              <a:gd name="connsiteX4" fmla="*/ 0 w 234308"/>
              <a:gd name="connsiteY4" fmla="*/ 1961341 h 2008062"/>
              <a:gd name="connsiteX5" fmla="*/ 104367 w 234308"/>
              <a:gd name="connsiteY5" fmla="*/ 211756 h 2008062"/>
              <a:gd name="connsiteX0" fmla="*/ 104367 w 234308"/>
              <a:gd name="connsiteY0" fmla="*/ 211756 h 2008062"/>
              <a:gd name="connsiteX1" fmla="*/ 186182 w 234308"/>
              <a:gd name="connsiteY1" fmla="*/ 0 h 2008062"/>
              <a:gd name="connsiteX2" fmla="*/ 234308 w 234308"/>
              <a:gd name="connsiteY2" fmla="*/ 1549668 h 2008062"/>
              <a:gd name="connsiteX3" fmla="*/ 166861 w 234308"/>
              <a:gd name="connsiteY3" fmla="*/ 2008062 h 2008062"/>
              <a:gd name="connsiteX4" fmla="*/ 0 w 234308"/>
              <a:gd name="connsiteY4" fmla="*/ 1961341 h 2008062"/>
              <a:gd name="connsiteX5" fmla="*/ 91712 w 234308"/>
              <a:gd name="connsiteY5" fmla="*/ 1126602 h 2008062"/>
              <a:gd name="connsiteX6" fmla="*/ 104367 w 234308"/>
              <a:gd name="connsiteY6" fmla="*/ 211756 h 2008062"/>
              <a:gd name="connsiteX0" fmla="*/ 104367 w 234308"/>
              <a:gd name="connsiteY0" fmla="*/ 211756 h 2008062"/>
              <a:gd name="connsiteX1" fmla="*/ 186182 w 234308"/>
              <a:gd name="connsiteY1" fmla="*/ 0 h 2008062"/>
              <a:gd name="connsiteX2" fmla="*/ 234308 w 234308"/>
              <a:gd name="connsiteY2" fmla="*/ 1549668 h 2008062"/>
              <a:gd name="connsiteX3" fmla="*/ 166861 w 234308"/>
              <a:gd name="connsiteY3" fmla="*/ 2008062 h 2008062"/>
              <a:gd name="connsiteX4" fmla="*/ 0 w 234308"/>
              <a:gd name="connsiteY4" fmla="*/ 1961341 h 2008062"/>
              <a:gd name="connsiteX5" fmla="*/ 91712 w 234308"/>
              <a:gd name="connsiteY5" fmla="*/ 1126602 h 2008062"/>
              <a:gd name="connsiteX6" fmla="*/ 104367 w 234308"/>
              <a:gd name="connsiteY6" fmla="*/ 211756 h 2008062"/>
              <a:gd name="connsiteX0" fmla="*/ 104367 w 234308"/>
              <a:gd name="connsiteY0" fmla="*/ 211756 h 2008062"/>
              <a:gd name="connsiteX1" fmla="*/ 186182 w 234308"/>
              <a:gd name="connsiteY1" fmla="*/ 0 h 2008062"/>
              <a:gd name="connsiteX2" fmla="*/ 234308 w 234308"/>
              <a:gd name="connsiteY2" fmla="*/ 1549668 h 2008062"/>
              <a:gd name="connsiteX3" fmla="*/ 166861 w 234308"/>
              <a:gd name="connsiteY3" fmla="*/ 2008062 h 2008062"/>
              <a:gd name="connsiteX4" fmla="*/ 0 w 234308"/>
              <a:gd name="connsiteY4" fmla="*/ 1961341 h 2008062"/>
              <a:gd name="connsiteX5" fmla="*/ 91712 w 234308"/>
              <a:gd name="connsiteY5" fmla="*/ 1126602 h 2008062"/>
              <a:gd name="connsiteX6" fmla="*/ 104367 w 234308"/>
              <a:gd name="connsiteY6" fmla="*/ 211756 h 2008062"/>
              <a:gd name="connsiteX0" fmla="*/ 104367 w 234308"/>
              <a:gd name="connsiteY0" fmla="*/ 211756 h 2008062"/>
              <a:gd name="connsiteX1" fmla="*/ 186182 w 234308"/>
              <a:gd name="connsiteY1" fmla="*/ 0 h 2008062"/>
              <a:gd name="connsiteX2" fmla="*/ 234308 w 234308"/>
              <a:gd name="connsiteY2" fmla="*/ 1549668 h 2008062"/>
              <a:gd name="connsiteX3" fmla="*/ 166861 w 234308"/>
              <a:gd name="connsiteY3" fmla="*/ 2008062 h 2008062"/>
              <a:gd name="connsiteX4" fmla="*/ 0 w 234308"/>
              <a:gd name="connsiteY4" fmla="*/ 1961341 h 2008062"/>
              <a:gd name="connsiteX5" fmla="*/ 91712 w 234308"/>
              <a:gd name="connsiteY5" fmla="*/ 1126602 h 2008062"/>
              <a:gd name="connsiteX6" fmla="*/ 104367 w 234308"/>
              <a:gd name="connsiteY6" fmla="*/ 211756 h 2008062"/>
              <a:gd name="connsiteX0" fmla="*/ 104367 w 234308"/>
              <a:gd name="connsiteY0" fmla="*/ 211756 h 2008062"/>
              <a:gd name="connsiteX1" fmla="*/ 186182 w 234308"/>
              <a:gd name="connsiteY1" fmla="*/ 0 h 2008062"/>
              <a:gd name="connsiteX2" fmla="*/ 234308 w 234308"/>
              <a:gd name="connsiteY2" fmla="*/ 1549668 h 2008062"/>
              <a:gd name="connsiteX3" fmla="*/ 166861 w 234308"/>
              <a:gd name="connsiteY3" fmla="*/ 2008062 h 2008062"/>
              <a:gd name="connsiteX4" fmla="*/ 0 w 234308"/>
              <a:gd name="connsiteY4" fmla="*/ 1961341 h 2008062"/>
              <a:gd name="connsiteX5" fmla="*/ 125579 w 234308"/>
              <a:gd name="connsiteY5" fmla="*/ 1135069 h 2008062"/>
              <a:gd name="connsiteX6" fmla="*/ 104367 w 234308"/>
              <a:gd name="connsiteY6" fmla="*/ 211756 h 2008062"/>
              <a:gd name="connsiteX0" fmla="*/ 104367 w 234308"/>
              <a:gd name="connsiteY0" fmla="*/ 211756 h 2016528"/>
              <a:gd name="connsiteX1" fmla="*/ 186182 w 234308"/>
              <a:gd name="connsiteY1" fmla="*/ 0 h 2016528"/>
              <a:gd name="connsiteX2" fmla="*/ 234308 w 234308"/>
              <a:gd name="connsiteY2" fmla="*/ 1549668 h 2016528"/>
              <a:gd name="connsiteX3" fmla="*/ 124528 w 234308"/>
              <a:gd name="connsiteY3" fmla="*/ 2016528 h 2016528"/>
              <a:gd name="connsiteX4" fmla="*/ 0 w 234308"/>
              <a:gd name="connsiteY4" fmla="*/ 1961341 h 2016528"/>
              <a:gd name="connsiteX5" fmla="*/ 125579 w 234308"/>
              <a:gd name="connsiteY5" fmla="*/ 1135069 h 2016528"/>
              <a:gd name="connsiteX6" fmla="*/ 104367 w 234308"/>
              <a:gd name="connsiteY6" fmla="*/ 211756 h 2016528"/>
              <a:gd name="connsiteX0" fmla="*/ 104367 w 242775"/>
              <a:gd name="connsiteY0" fmla="*/ 211756 h 2016528"/>
              <a:gd name="connsiteX1" fmla="*/ 186182 w 242775"/>
              <a:gd name="connsiteY1" fmla="*/ 0 h 2016528"/>
              <a:gd name="connsiteX2" fmla="*/ 242775 w 242775"/>
              <a:gd name="connsiteY2" fmla="*/ 1126334 h 2016528"/>
              <a:gd name="connsiteX3" fmla="*/ 124528 w 242775"/>
              <a:gd name="connsiteY3" fmla="*/ 2016528 h 2016528"/>
              <a:gd name="connsiteX4" fmla="*/ 0 w 242775"/>
              <a:gd name="connsiteY4" fmla="*/ 1961341 h 2016528"/>
              <a:gd name="connsiteX5" fmla="*/ 125579 w 242775"/>
              <a:gd name="connsiteY5" fmla="*/ 1135069 h 2016528"/>
              <a:gd name="connsiteX6" fmla="*/ 104367 w 242775"/>
              <a:gd name="connsiteY6" fmla="*/ 211756 h 2016528"/>
              <a:gd name="connsiteX0" fmla="*/ 104367 w 242775"/>
              <a:gd name="connsiteY0" fmla="*/ 211756 h 2016528"/>
              <a:gd name="connsiteX1" fmla="*/ 186182 w 242775"/>
              <a:gd name="connsiteY1" fmla="*/ 0 h 2016528"/>
              <a:gd name="connsiteX2" fmla="*/ 242775 w 242775"/>
              <a:gd name="connsiteY2" fmla="*/ 1126334 h 2016528"/>
              <a:gd name="connsiteX3" fmla="*/ 124528 w 242775"/>
              <a:gd name="connsiteY3" fmla="*/ 2016528 h 2016528"/>
              <a:gd name="connsiteX4" fmla="*/ 0 w 242775"/>
              <a:gd name="connsiteY4" fmla="*/ 1961341 h 2016528"/>
              <a:gd name="connsiteX5" fmla="*/ 125579 w 242775"/>
              <a:gd name="connsiteY5" fmla="*/ 1135069 h 2016528"/>
              <a:gd name="connsiteX6" fmla="*/ 104367 w 242775"/>
              <a:gd name="connsiteY6" fmla="*/ 211756 h 2016528"/>
              <a:gd name="connsiteX0" fmla="*/ 104367 w 242775"/>
              <a:gd name="connsiteY0" fmla="*/ 211756 h 2016528"/>
              <a:gd name="connsiteX1" fmla="*/ 186182 w 242775"/>
              <a:gd name="connsiteY1" fmla="*/ 0 h 2016528"/>
              <a:gd name="connsiteX2" fmla="*/ 242775 w 242775"/>
              <a:gd name="connsiteY2" fmla="*/ 1126334 h 2016528"/>
              <a:gd name="connsiteX3" fmla="*/ 124528 w 242775"/>
              <a:gd name="connsiteY3" fmla="*/ 2016528 h 2016528"/>
              <a:gd name="connsiteX4" fmla="*/ 0 w 242775"/>
              <a:gd name="connsiteY4" fmla="*/ 1961341 h 2016528"/>
              <a:gd name="connsiteX5" fmla="*/ 95099 w 242775"/>
              <a:gd name="connsiteY5" fmla="*/ 1139423 h 2016528"/>
              <a:gd name="connsiteX6" fmla="*/ 104367 w 242775"/>
              <a:gd name="connsiteY6" fmla="*/ 211756 h 2016528"/>
              <a:gd name="connsiteX0" fmla="*/ 121784 w 260192"/>
              <a:gd name="connsiteY0" fmla="*/ 211756 h 2016528"/>
              <a:gd name="connsiteX1" fmla="*/ 203599 w 260192"/>
              <a:gd name="connsiteY1" fmla="*/ 0 h 2016528"/>
              <a:gd name="connsiteX2" fmla="*/ 260192 w 260192"/>
              <a:gd name="connsiteY2" fmla="*/ 1126334 h 2016528"/>
              <a:gd name="connsiteX3" fmla="*/ 141945 w 260192"/>
              <a:gd name="connsiteY3" fmla="*/ 2016528 h 2016528"/>
              <a:gd name="connsiteX4" fmla="*/ 0 w 260192"/>
              <a:gd name="connsiteY4" fmla="*/ 1991821 h 2016528"/>
              <a:gd name="connsiteX5" fmla="*/ 112516 w 260192"/>
              <a:gd name="connsiteY5" fmla="*/ 1139423 h 2016528"/>
              <a:gd name="connsiteX6" fmla="*/ 121784 w 260192"/>
              <a:gd name="connsiteY6" fmla="*/ 211756 h 2016528"/>
              <a:gd name="connsiteX0" fmla="*/ 121784 w 260192"/>
              <a:gd name="connsiteY0" fmla="*/ 211756 h 2016528"/>
              <a:gd name="connsiteX1" fmla="*/ 203599 w 260192"/>
              <a:gd name="connsiteY1" fmla="*/ 0 h 2016528"/>
              <a:gd name="connsiteX2" fmla="*/ 260192 w 260192"/>
              <a:gd name="connsiteY2" fmla="*/ 1126334 h 2016528"/>
              <a:gd name="connsiteX3" fmla="*/ 141945 w 260192"/>
              <a:gd name="connsiteY3" fmla="*/ 2016528 h 2016528"/>
              <a:gd name="connsiteX4" fmla="*/ 0 w 260192"/>
              <a:gd name="connsiteY4" fmla="*/ 1991821 h 2016528"/>
              <a:gd name="connsiteX5" fmla="*/ 112516 w 260192"/>
              <a:gd name="connsiteY5" fmla="*/ 1139423 h 2016528"/>
              <a:gd name="connsiteX6" fmla="*/ 121784 w 260192"/>
              <a:gd name="connsiteY6" fmla="*/ 211756 h 2016528"/>
              <a:gd name="connsiteX0" fmla="*/ 121784 w 260192"/>
              <a:gd name="connsiteY0" fmla="*/ 211756 h 2016528"/>
              <a:gd name="connsiteX1" fmla="*/ 203599 w 260192"/>
              <a:gd name="connsiteY1" fmla="*/ 0 h 2016528"/>
              <a:gd name="connsiteX2" fmla="*/ 260192 w 260192"/>
              <a:gd name="connsiteY2" fmla="*/ 1126334 h 2016528"/>
              <a:gd name="connsiteX3" fmla="*/ 141945 w 260192"/>
              <a:gd name="connsiteY3" fmla="*/ 2016528 h 2016528"/>
              <a:gd name="connsiteX4" fmla="*/ 0 w 260192"/>
              <a:gd name="connsiteY4" fmla="*/ 1991821 h 2016528"/>
              <a:gd name="connsiteX5" fmla="*/ 132286 w 260192"/>
              <a:gd name="connsiteY5" fmla="*/ 1149313 h 2016528"/>
              <a:gd name="connsiteX6" fmla="*/ 121784 w 260192"/>
              <a:gd name="connsiteY6" fmla="*/ 211756 h 2016528"/>
              <a:gd name="connsiteX0" fmla="*/ 121784 w 260192"/>
              <a:gd name="connsiteY0" fmla="*/ 211756 h 1991821"/>
              <a:gd name="connsiteX1" fmla="*/ 203599 w 260192"/>
              <a:gd name="connsiteY1" fmla="*/ 0 h 1991821"/>
              <a:gd name="connsiteX2" fmla="*/ 260192 w 260192"/>
              <a:gd name="connsiteY2" fmla="*/ 1126334 h 1991821"/>
              <a:gd name="connsiteX3" fmla="*/ 161714 w 260192"/>
              <a:gd name="connsiteY3" fmla="*/ 1986858 h 1991821"/>
              <a:gd name="connsiteX4" fmla="*/ 0 w 260192"/>
              <a:gd name="connsiteY4" fmla="*/ 1991821 h 1991821"/>
              <a:gd name="connsiteX5" fmla="*/ 132286 w 260192"/>
              <a:gd name="connsiteY5" fmla="*/ 1149313 h 1991821"/>
              <a:gd name="connsiteX6" fmla="*/ 121784 w 260192"/>
              <a:gd name="connsiteY6" fmla="*/ 211756 h 1991821"/>
              <a:gd name="connsiteX0" fmla="*/ 106957 w 245365"/>
              <a:gd name="connsiteY0" fmla="*/ 211756 h 1986858"/>
              <a:gd name="connsiteX1" fmla="*/ 188772 w 245365"/>
              <a:gd name="connsiteY1" fmla="*/ 0 h 1986858"/>
              <a:gd name="connsiteX2" fmla="*/ 245365 w 245365"/>
              <a:gd name="connsiteY2" fmla="*/ 1126334 h 1986858"/>
              <a:gd name="connsiteX3" fmla="*/ 146887 w 245365"/>
              <a:gd name="connsiteY3" fmla="*/ 1986858 h 1986858"/>
              <a:gd name="connsiteX4" fmla="*/ 0 w 245365"/>
              <a:gd name="connsiteY4" fmla="*/ 1937428 h 1986858"/>
              <a:gd name="connsiteX5" fmla="*/ 117459 w 245365"/>
              <a:gd name="connsiteY5" fmla="*/ 1149313 h 1986858"/>
              <a:gd name="connsiteX6" fmla="*/ 106957 w 245365"/>
              <a:gd name="connsiteY6" fmla="*/ 211756 h 1986858"/>
              <a:gd name="connsiteX0" fmla="*/ 106957 w 245365"/>
              <a:gd name="connsiteY0" fmla="*/ 211756 h 1986858"/>
              <a:gd name="connsiteX1" fmla="*/ 188772 w 245365"/>
              <a:gd name="connsiteY1" fmla="*/ 0 h 1986858"/>
              <a:gd name="connsiteX2" fmla="*/ 245365 w 245365"/>
              <a:gd name="connsiteY2" fmla="*/ 1126334 h 1986858"/>
              <a:gd name="connsiteX3" fmla="*/ 146887 w 245365"/>
              <a:gd name="connsiteY3" fmla="*/ 1986858 h 1986858"/>
              <a:gd name="connsiteX4" fmla="*/ 0 w 245365"/>
              <a:gd name="connsiteY4" fmla="*/ 1981932 h 1986858"/>
              <a:gd name="connsiteX5" fmla="*/ 117459 w 245365"/>
              <a:gd name="connsiteY5" fmla="*/ 1149313 h 1986858"/>
              <a:gd name="connsiteX6" fmla="*/ 106957 w 245365"/>
              <a:gd name="connsiteY6" fmla="*/ 211756 h 1986858"/>
              <a:gd name="connsiteX0" fmla="*/ 125030 w 245365"/>
              <a:gd name="connsiteY0" fmla="*/ 204522 h 1986858"/>
              <a:gd name="connsiteX1" fmla="*/ 188772 w 245365"/>
              <a:gd name="connsiteY1" fmla="*/ 0 h 1986858"/>
              <a:gd name="connsiteX2" fmla="*/ 245365 w 245365"/>
              <a:gd name="connsiteY2" fmla="*/ 1126334 h 1986858"/>
              <a:gd name="connsiteX3" fmla="*/ 146887 w 245365"/>
              <a:gd name="connsiteY3" fmla="*/ 1986858 h 1986858"/>
              <a:gd name="connsiteX4" fmla="*/ 0 w 245365"/>
              <a:gd name="connsiteY4" fmla="*/ 1981932 h 1986858"/>
              <a:gd name="connsiteX5" fmla="*/ 117459 w 245365"/>
              <a:gd name="connsiteY5" fmla="*/ 1149313 h 1986858"/>
              <a:gd name="connsiteX6" fmla="*/ 125030 w 245365"/>
              <a:gd name="connsiteY6" fmla="*/ 204522 h 1986858"/>
              <a:gd name="connsiteX0" fmla="*/ 125030 w 245365"/>
              <a:gd name="connsiteY0" fmla="*/ 161122 h 1986858"/>
              <a:gd name="connsiteX1" fmla="*/ 188772 w 245365"/>
              <a:gd name="connsiteY1" fmla="*/ 0 h 1986858"/>
              <a:gd name="connsiteX2" fmla="*/ 245365 w 245365"/>
              <a:gd name="connsiteY2" fmla="*/ 1126334 h 1986858"/>
              <a:gd name="connsiteX3" fmla="*/ 146887 w 245365"/>
              <a:gd name="connsiteY3" fmla="*/ 1986858 h 1986858"/>
              <a:gd name="connsiteX4" fmla="*/ 0 w 245365"/>
              <a:gd name="connsiteY4" fmla="*/ 1981932 h 1986858"/>
              <a:gd name="connsiteX5" fmla="*/ 117459 w 245365"/>
              <a:gd name="connsiteY5" fmla="*/ 1149313 h 1986858"/>
              <a:gd name="connsiteX6" fmla="*/ 125030 w 245365"/>
              <a:gd name="connsiteY6" fmla="*/ 161122 h 1986858"/>
              <a:gd name="connsiteX0" fmla="*/ 125030 w 245365"/>
              <a:gd name="connsiteY0" fmla="*/ 186438 h 2012174"/>
              <a:gd name="connsiteX1" fmla="*/ 199616 w 245365"/>
              <a:gd name="connsiteY1" fmla="*/ 0 h 2012174"/>
              <a:gd name="connsiteX2" fmla="*/ 245365 w 245365"/>
              <a:gd name="connsiteY2" fmla="*/ 1151650 h 2012174"/>
              <a:gd name="connsiteX3" fmla="*/ 146887 w 245365"/>
              <a:gd name="connsiteY3" fmla="*/ 2012174 h 2012174"/>
              <a:gd name="connsiteX4" fmla="*/ 0 w 245365"/>
              <a:gd name="connsiteY4" fmla="*/ 2007248 h 2012174"/>
              <a:gd name="connsiteX5" fmla="*/ 117459 w 245365"/>
              <a:gd name="connsiteY5" fmla="*/ 1174629 h 2012174"/>
              <a:gd name="connsiteX6" fmla="*/ 125030 w 245365"/>
              <a:gd name="connsiteY6" fmla="*/ 186438 h 2012174"/>
              <a:gd name="connsiteX0" fmla="*/ 117801 w 245365"/>
              <a:gd name="connsiteY0" fmla="*/ 190055 h 2012174"/>
              <a:gd name="connsiteX1" fmla="*/ 199616 w 245365"/>
              <a:gd name="connsiteY1" fmla="*/ 0 h 2012174"/>
              <a:gd name="connsiteX2" fmla="*/ 245365 w 245365"/>
              <a:gd name="connsiteY2" fmla="*/ 1151650 h 2012174"/>
              <a:gd name="connsiteX3" fmla="*/ 146887 w 245365"/>
              <a:gd name="connsiteY3" fmla="*/ 2012174 h 2012174"/>
              <a:gd name="connsiteX4" fmla="*/ 0 w 245365"/>
              <a:gd name="connsiteY4" fmla="*/ 2007248 h 2012174"/>
              <a:gd name="connsiteX5" fmla="*/ 117459 w 245365"/>
              <a:gd name="connsiteY5" fmla="*/ 1174629 h 2012174"/>
              <a:gd name="connsiteX6" fmla="*/ 117801 w 245365"/>
              <a:gd name="connsiteY6" fmla="*/ 190055 h 2012174"/>
              <a:gd name="connsiteX0" fmla="*/ 117801 w 245365"/>
              <a:gd name="connsiteY0" fmla="*/ 190055 h 2012174"/>
              <a:gd name="connsiteX1" fmla="*/ 199616 w 245365"/>
              <a:gd name="connsiteY1" fmla="*/ 0 h 2012174"/>
              <a:gd name="connsiteX2" fmla="*/ 245365 w 245365"/>
              <a:gd name="connsiteY2" fmla="*/ 1151650 h 2012174"/>
              <a:gd name="connsiteX3" fmla="*/ 146887 w 245365"/>
              <a:gd name="connsiteY3" fmla="*/ 2012174 h 2012174"/>
              <a:gd name="connsiteX4" fmla="*/ 0 w 245365"/>
              <a:gd name="connsiteY4" fmla="*/ 2007248 h 2012174"/>
              <a:gd name="connsiteX5" fmla="*/ 117459 w 245365"/>
              <a:gd name="connsiteY5" fmla="*/ 1174629 h 2012174"/>
              <a:gd name="connsiteX6" fmla="*/ 117801 w 245365"/>
              <a:gd name="connsiteY6" fmla="*/ 190055 h 2012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5365" h="2012174">
                <a:moveTo>
                  <a:pt x="117801" y="190055"/>
                </a:moveTo>
                <a:lnTo>
                  <a:pt x="199616" y="0"/>
                </a:lnTo>
                <a:cubicBezTo>
                  <a:pt x="215658" y="516556"/>
                  <a:pt x="229323" y="313361"/>
                  <a:pt x="245365" y="1151650"/>
                </a:cubicBezTo>
                <a:cubicBezTo>
                  <a:pt x="239816" y="1465315"/>
                  <a:pt x="186303" y="1715443"/>
                  <a:pt x="146887" y="2012174"/>
                </a:cubicBezTo>
                <a:lnTo>
                  <a:pt x="0" y="2007248"/>
                </a:lnTo>
                <a:cubicBezTo>
                  <a:pt x="78549" y="1748757"/>
                  <a:pt x="106644" y="1390787"/>
                  <a:pt x="117459" y="1174629"/>
                </a:cubicBezTo>
                <a:cubicBezTo>
                  <a:pt x="140317" y="865407"/>
                  <a:pt x="132787" y="506510"/>
                  <a:pt x="117801" y="1900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8402589" y="2036135"/>
            <a:ext cx="181216" cy="930372"/>
          </a:xfrm>
          <a:custGeom>
            <a:avLst/>
            <a:gdLst>
              <a:gd name="connsiteX0" fmla="*/ 111642 w 202019"/>
              <a:gd name="connsiteY0" fmla="*/ 10632 h 914400"/>
              <a:gd name="connsiteX1" fmla="*/ 202019 w 202019"/>
              <a:gd name="connsiteY1" fmla="*/ 877186 h 914400"/>
              <a:gd name="connsiteX2" fmla="*/ 175438 w 202019"/>
              <a:gd name="connsiteY2" fmla="*/ 914400 h 914400"/>
              <a:gd name="connsiteX3" fmla="*/ 0 w 202019"/>
              <a:gd name="connsiteY3" fmla="*/ 435935 h 914400"/>
              <a:gd name="connsiteX4" fmla="*/ 42531 w 202019"/>
              <a:gd name="connsiteY4" fmla="*/ 0 h 914400"/>
              <a:gd name="connsiteX5" fmla="*/ 111642 w 202019"/>
              <a:gd name="connsiteY5" fmla="*/ 10632 h 914400"/>
              <a:gd name="connsiteX0" fmla="*/ 111642 w 202019"/>
              <a:gd name="connsiteY0" fmla="*/ 10632 h 914400"/>
              <a:gd name="connsiteX1" fmla="*/ 111642 w 202019"/>
              <a:gd name="connsiteY1" fmla="*/ 435935 h 914400"/>
              <a:gd name="connsiteX2" fmla="*/ 202019 w 202019"/>
              <a:gd name="connsiteY2" fmla="*/ 877186 h 914400"/>
              <a:gd name="connsiteX3" fmla="*/ 175438 w 202019"/>
              <a:gd name="connsiteY3" fmla="*/ 914400 h 914400"/>
              <a:gd name="connsiteX4" fmla="*/ 0 w 202019"/>
              <a:gd name="connsiteY4" fmla="*/ 435935 h 914400"/>
              <a:gd name="connsiteX5" fmla="*/ 42531 w 202019"/>
              <a:gd name="connsiteY5" fmla="*/ 0 h 914400"/>
              <a:gd name="connsiteX6" fmla="*/ 111642 w 202019"/>
              <a:gd name="connsiteY6" fmla="*/ 10632 h 914400"/>
              <a:gd name="connsiteX0" fmla="*/ 111642 w 202019"/>
              <a:gd name="connsiteY0" fmla="*/ 10632 h 914400"/>
              <a:gd name="connsiteX1" fmla="*/ 106326 w 202019"/>
              <a:gd name="connsiteY1" fmla="*/ 462517 h 914400"/>
              <a:gd name="connsiteX2" fmla="*/ 202019 w 202019"/>
              <a:gd name="connsiteY2" fmla="*/ 877186 h 914400"/>
              <a:gd name="connsiteX3" fmla="*/ 175438 w 202019"/>
              <a:gd name="connsiteY3" fmla="*/ 914400 h 914400"/>
              <a:gd name="connsiteX4" fmla="*/ 0 w 202019"/>
              <a:gd name="connsiteY4" fmla="*/ 435935 h 914400"/>
              <a:gd name="connsiteX5" fmla="*/ 42531 w 202019"/>
              <a:gd name="connsiteY5" fmla="*/ 0 h 914400"/>
              <a:gd name="connsiteX6" fmla="*/ 111642 w 202019"/>
              <a:gd name="connsiteY6" fmla="*/ 10632 h 914400"/>
              <a:gd name="connsiteX0" fmla="*/ 90376 w 180753"/>
              <a:gd name="connsiteY0" fmla="*/ 10632 h 914400"/>
              <a:gd name="connsiteX1" fmla="*/ 85060 w 180753"/>
              <a:gd name="connsiteY1" fmla="*/ 462517 h 914400"/>
              <a:gd name="connsiteX2" fmla="*/ 180753 w 180753"/>
              <a:gd name="connsiteY2" fmla="*/ 877186 h 914400"/>
              <a:gd name="connsiteX3" fmla="*/ 154172 w 180753"/>
              <a:gd name="connsiteY3" fmla="*/ 914400 h 914400"/>
              <a:gd name="connsiteX4" fmla="*/ 0 w 180753"/>
              <a:gd name="connsiteY4" fmla="*/ 446568 h 914400"/>
              <a:gd name="connsiteX5" fmla="*/ 21265 w 180753"/>
              <a:gd name="connsiteY5" fmla="*/ 0 h 914400"/>
              <a:gd name="connsiteX6" fmla="*/ 90376 w 180753"/>
              <a:gd name="connsiteY6" fmla="*/ 10632 h 914400"/>
              <a:gd name="connsiteX0" fmla="*/ 90839 w 181216"/>
              <a:gd name="connsiteY0" fmla="*/ 10632 h 914400"/>
              <a:gd name="connsiteX1" fmla="*/ 85523 w 181216"/>
              <a:gd name="connsiteY1" fmla="*/ 462517 h 914400"/>
              <a:gd name="connsiteX2" fmla="*/ 181216 w 181216"/>
              <a:gd name="connsiteY2" fmla="*/ 877186 h 914400"/>
              <a:gd name="connsiteX3" fmla="*/ 154635 w 181216"/>
              <a:gd name="connsiteY3" fmla="*/ 914400 h 914400"/>
              <a:gd name="connsiteX4" fmla="*/ 463 w 181216"/>
              <a:gd name="connsiteY4" fmla="*/ 446568 h 914400"/>
              <a:gd name="connsiteX5" fmla="*/ 21728 w 181216"/>
              <a:gd name="connsiteY5" fmla="*/ 0 h 914400"/>
              <a:gd name="connsiteX6" fmla="*/ 90839 w 181216"/>
              <a:gd name="connsiteY6" fmla="*/ 10632 h 914400"/>
              <a:gd name="connsiteX0" fmla="*/ 90839 w 181216"/>
              <a:gd name="connsiteY0" fmla="*/ 10632 h 914400"/>
              <a:gd name="connsiteX1" fmla="*/ 85523 w 181216"/>
              <a:gd name="connsiteY1" fmla="*/ 462517 h 914400"/>
              <a:gd name="connsiteX2" fmla="*/ 181216 w 181216"/>
              <a:gd name="connsiteY2" fmla="*/ 877186 h 914400"/>
              <a:gd name="connsiteX3" fmla="*/ 154635 w 181216"/>
              <a:gd name="connsiteY3" fmla="*/ 914400 h 914400"/>
              <a:gd name="connsiteX4" fmla="*/ 463 w 181216"/>
              <a:gd name="connsiteY4" fmla="*/ 446568 h 914400"/>
              <a:gd name="connsiteX5" fmla="*/ 21728 w 181216"/>
              <a:gd name="connsiteY5" fmla="*/ 0 h 914400"/>
              <a:gd name="connsiteX6" fmla="*/ 90839 w 181216"/>
              <a:gd name="connsiteY6" fmla="*/ 10632 h 914400"/>
              <a:gd name="connsiteX0" fmla="*/ 90839 w 181216"/>
              <a:gd name="connsiteY0" fmla="*/ 10632 h 914400"/>
              <a:gd name="connsiteX1" fmla="*/ 79673 w 181216"/>
              <a:gd name="connsiteY1" fmla="*/ 219917 h 914400"/>
              <a:gd name="connsiteX2" fmla="*/ 85523 w 181216"/>
              <a:gd name="connsiteY2" fmla="*/ 462517 h 914400"/>
              <a:gd name="connsiteX3" fmla="*/ 181216 w 181216"/>
              <a:gd name="connsiteY3" fmla="*/ 877186 h 914400"/>
              <a:gd name="connsiteX4" fmla="*/ 154635 w 181216"/>
              <a:gd name="connsiteY4" fmla="*/ 914400 h 914400"/>
              <a:gd name="connsiteX5" fmla="*/ 463 w 181216"/>
              <a:gd name="connsiteY5" fmla="*/ 446568 h 914400"/>
              <a:gd name="connsiteX6" fmla="*/ 21728 w 181216"/>
              <a:gd name="connsiteY6" fmla="*/ 0 h 914400"/>
              <a:gd name="connsiteX7" fmla="*/ 90839 w 181216"/>
              <a:gd name="connsiteY7" fmla="*/ 10632 h 914400"/>
              <a:gd name="connsiteX0" fmla="*/ 90839 w 181216"/>
              <a:gd name="connsiteY0" fmla="*/ 10632 h 914400"/>
              <a:gd name="connsiteX1" fmla="*/ 79673 w 181216"/>
              <a:gd name="connsiteY1" fmla="*/ 219917 h 914400"/>
              <a:gd name="connsiteX2" fmla="*/ 85523 w 181216"/>
              <a:gd name="connsiteY2" fmla="*/ 462517 h 914400"/>
              <a:gd name="connsiteX3" fmla="*/ 103631 w 181216"/>
              <a:gd name="connsiteY3" fmla="*/ 599254 h 914400"/>
              <a:gd name="connsiteX4" fmla="*/ 181216 w 181216"/>
              <a:gd name="connsiteY4" fmla="*/ 877186 h 914400"/>
              <a:gd name="connsiteX5" fmla="*/ 154635 w 181216"/>
              <a:gd name="connsiteY5" fmla="*/ 914400 h 914400"/>
              <a:gd name="connsiteX6" fmla="*/ 463 w 181216"/>
              <a:gd name="connsiteY6" fmla="*/ 446568 h 914400"/>
              <a:gd name="connsiteX7" fmla="*/ 21728 w 181216"/>
              <a:gd name="connsiteY7" fmla="*/ 0 h 914400"/>
              <a:gd name="connsiteX8" fmla="*/ 90839 w 181216"/>
              <a:gd name="connsiteY8" fmla="*/ 10632 h 914400"/>
              <a:gd name="connsiteX0" fmla="*/ 90839 w 181216"/>
              <a:gd name="connsiteY0" fmla="*/ 10632 h 914400"/>
              <a:gd name="connsiteX1" fmla="*/ 79673 w 181216"/>
              <a:gd name="connsiteY1" fmla="*/ 219917 h 914400"/>
              <a:gd name="connsiteX2" fmla="*/ 73544 w 181216"/>
              <a:gd name="connsiteY2" fmla="*/ 466510 h 914400"/>
              <a:gd name="connsiteX3" fmla="*/ 103631 w 181216"/>
              <a:gd name="connsiteY3" fmla="*/ 599254 h 914400"/>
              <a:gd name="connsiteX4" fmla="*/ 181216 w 181216"/>
              <a:gd name="connsiteY4" fmla="*/ 877186 h 914400"/>
              <a:gd name="connsiteX5" fmla="*/ 154635 w 181216"/>
              <a:gd name="connsiteY5" fmla="*/ 914400 h 914400"/>
              <a:gd name="connsiteX6" fmla="*/ 463 w 181216"/>
              <a:gd name="connsiteY6" fmla="*/ 446568 h 914400"/>
              <a:gd name="connsiteX7" fmla="*/ 21728 w 181216"/>
              <a:gd name="connsiteY7" fmla="*/ 0 h 914400"/>
              <a:gd name="connsiteX8" fmla="*/ 90839 w 181216"/>
              <a:gd name="connsiteY8" fmla="*/ 10632 h 914400"/>
              <a:gd name="connsiteX0" fmla="*/ 90839 w 181216"/>
              <a:gd name="connsiteY0" fmla="*/ 10632 h 930372"/>
              <a:gd name="connsiteX1" fmla="*/ 79673 w 181216"/>
              <a:gd name="connsiteY1" fmla="*/ 219917 h 930372"/>
              <a:gd name="connsiteX2" fmla="*/ 73544 w 181216"/>
              <a:gd name="connsiteY2" fmla="*/ 466510 h 930372"/>
              <a:gd name="connsiteX3" fmla="*/ 103631 w 181216"/>
              <a:gd name="connsiteY3" fmla="*/ 599254 h 930372"/>
              <a:gd name="connsiteX4" fmla="*/ 181216 w 181216"/>
              <a:gd name="connsiteY4" fmla="*/ 877186 h 930372"/>
              <a:gd name="connsiteX5" fmla="*/ 146649 w 181216"/>
              <a:gd name="connsiteY5" fmla="*/ 930372 h 930372"/>
              <a:gd name="connsiteX6" fmla="*/ 463 w 181216"/>
              <a:gd name="connsiteY6" fmla="*/ 446568 h 930372"/>
              <a:gd name="connsiteX7" fmla="*/ 21728 w 181216"/>
              <a:gd name="connsiteY7" fmla="*/ 0 h 930372"/>
              <a:gd name="connsiteX8" fmla="*/ 90839 w 181216"/>
              <a:gd name="connsiteY8" fmla="*/ 10632 h 93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216" h="930372">
                <a:moveTo>
                  <a:pt x="90839" y="10632"/>
                </a:moveTo>
                <a:cubicBezTo>
                  <a:pt x="101162" y="45288"/>
                  <a:pt x="80559" y="144603"/>
                  <a:pt x="79673" y="219917"/>
                </a:cubicBezTo>
                <a:cubicBezTo>
                  <a:pt x="78787" y="295231"/>
                  <a:pt x="66889" y="395301"/>
                  <a:pt x="73544" y="466510"/>
                </a:cubicBezTo>
                <a:cubicBezTo>
                  <a:pt x="84904" y="528061"/>
                  <a:pt x="92271" y="537703"/>
                  <a:pt x="103631" y="599254"/>
                </a:cubicBezTo>
                <a:lnTo>
                  <a:pt x="181216" y="877186"/>
                </a:lnTo>
                <a:lnTo>
                  <a:pt x="146649" y="930372"/>
                </a:lnTo>
                <a:cubicBezTo>
                  <a:pt x="95258" y="774428"/>
                  <a:pt x="35905" y="746052"/>
                  <a:pt x="463" y="446568"/>
                </a:cubicBezTo>
                <a:cubicBezTo>
                  <a:pt x="-3081" y="249866"/>
                  <a:pt x="14640" y="148856"/>
                  <a:pt x="21728" y="0"/>
                </a:cubicBezTo>
                <a:lnTo>
                  <a:pt x="90839" y="106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 flipH="1">
            <a:off x="6712115" y="2093809"/>
            <a:ext cx="173295" cy="971647"/>
          </a:xfrm>
          <a:custGeom>
            <a:avLst/>
            <a:gdLst>
              <a:gd name="connsiteX0" fmla="*/ 111642 w 202019"/>
              <a:gd name="connsiteY0" fmla="*/ 10632 h 914400"/>
              <a:gd name="connsiteX1" fmla="*/ 202019 w 202019"/>
              <a:gd name="connsiteY1" fmla="*/ 877186 h 914400"/>
              <a:gd name="connsiteX2" fmla="*/ 175438 w 202019"/>
              <a:gd name="connsiteY2" fmla="*/ 914400 h 914400"/>
              <a:gd name="connsiteX3" fmla="*/ 0 w 202019"/>
              <a:gd name="connsiteY3" fmla="*/ 435935 h 914400"/>
              <a:gd name="connsiteX4" fmla="*/ 42531 w 202019"/>
              <a:gd name="connsiteY4" fmla="*/ 0 h 914400"/>
              <a:gd name="connsiteX5" fmla="*/ 111642 w 202019"/>
              <a:gd name="connsiteY5" fmla="*/ 10632 h 914400"/>
              <a:gd name="connsiteX0" fmla="*/ 111642 w 202019"/>
              <a:gd name="connsiteY0" fmla="*/ 10632 h 914400"/>
              <a:gd name="connsiteX1" fmla="*/ 111642 w 202019"/>
              <a:gd name="connsiteY1" fmla="*/ 435935 h 914400"/>
              <a:gd name="connsiteX2" fmla="*/ 202019 w 202019"/>
              <a:gd name="connsiteY2" fmla="*/ 877186 h 914400"/>
              <a:gd name="connsiteX3" fmla="*/ 175438 w 202019"/>
              <a:gd name="connsiteY3" fmla="*/ 914400 h 914400"/>
              <a:gd name="connsiteX4" fmla="*/ 0 w 202019"/>
              <a:gd name="connsiteY4" fmla="*/ 435935 h 914400"/>
              <a:gd name="connsiteX5" fmla="*/ 42531 w 202019"/>
              <a:gd name="connsiteY5" fmla="*/ 0 h 914400"/>
              <a:gd name="connsiteX6" fmla="*/ 111642 w 202019"/>
              <a:gd name="connsiteY6" fmla="*/ 10632 h 914400"/>
              <a:gd name="connsiteX0" fmla="*/ 111642 w 202019"/>
              <a:gd name="connsiteY0" fmla="*/ 10632 h 914400"/>
              <a:gd name="connsiteX1" fmla="*/ 106326 w 202019"/>
              <a:gd name="connsiteY1" fmla="*/ 462517 h 914400"/>
              <a:gd name="connsiteX2" fmla="*/ 202019 w 202019"/>
              <a:gd name="connsiteY2" fmla="*/ 877186 h 914400"/>
              <a:gd name="connsiteX3" fmla="*/ 175438 w 202019"/>
              <a:gd name="connsiteY3" fmla="*/ 914400 h 914400"/>
              <a:gd name="connsiteX4" fmla="*/ 0 w 202019"/>
              <a:gd name="connsiteY4" fmla="*/ 435935 h 914400"/>
              <a:gd name="connsiteX5" fmla="*/ 42531 w 202019"/>
              <a:gd name="connsiteY5" fmla="*/ 0 h 914400"/>
              <a:gd name="connsiteX6" fmla="*/ 111642 w 202019"/>
              <a:gd name="connsiteY6" fmla="*/ 10632 h 914400"/>
              <a:gd name="connsiteX0" fmla="*/ 90376 w 180753"/>
              <a:gd name="connsiteY0" fmla="*/ 10632 h 914400"/>
              <a:gd name="connsiteX1" fmla="*/ 85060 w 180753"/>
              <a:gd name="connsiteY1" fmla="*/ 462517 h 914400"/>
              <a:gd name="connsiteX2" fmla="*/ 180753 w 180753"/>
              <a:gd name="connsiteY2" fmla="*/ 877186 h 914400"/>
              <a:gd name="connsiteX3" fmla="*/ 154172 w 180753"/>
              <a:gd name="connsiteY3" fmla="*/ 914400 h 914400"/>
              <a:gd name="connsiteX4" fmla="*/ 0 w 180753"/>
              <a:gd name="connsiteY4" fmla="*/ 446568 h 914400"/>
              <a:gd name="connsiteX5" fmla="*/ 21265 w 180753"/>
              <a:gd name="connsiteY5" fmla="*/ 0 h 914400"/>
              <a:gd name="connsiteX6" fmla="*/ 90376 w 180753"/>
              <a:gd name="connsiteY6" fmla="*/ 10632 h 914400"/>
              <a:gd name="connsiteX0" fmla="*/ 90839 w 181216"/>
              <a:gd name="connsiteY0" fmla="*/ 10632 h 914400"/>
              <a:gd name="connsiteX1" fmla="*/ 85523 w 181216"/>
              <a:gd name="connsiteY1" fmla="*/ 462517 h 914400"/>
              <a:gd name="connsiteX2" fmla="*/ 181216 w 181216"/>
              <a:gd name="connsiteY2" fmla="*/ 877186 h 914400"/>
              <a:gd name="connsiteX3" fmla="*/ 154635 w 181216"/>
              <a:gd name="connsiteY3" fmla="*/ 914400 h 914400"/>
              <a:gd name="connsiteX4" fmla="*/ 463 w 181216"/>
              <a:gd name="connsiteY4" fmla="*/ 446568 h 914400"/>
              <a:gd name="connsiteX5" fmla="*/ 21728 w 181216"/>
              <a:gd name="connsiteY5" fmla="*/ 0 h 914400"/>
              <a:gd name="connsiteX6" fmla="*/ 90839 w 181216"/>
              <a:gd name="connsiteY6" fmla="*/ 10632 h 914400"/>
              <a:gd name="connsiteX0" fmla="*/ 90839 w 181216"/>
              <a:gd name="connsiteY0" fmla="*/ 10632 h 914400"/>
              <a:gd name="connsiteX1" fmla="*/ 85523 w 181216"/>
              <a:gd name="connsiteY1" fmla="*/ 462517 h 914400"/>
              <a:gd name="connsiteX2" fmla="*/ 181216 w 181216"/>
              <a:gd name="connsiteY2" fmla="*/ 877186 h 914400"/>
              <a:gd name="connsiteX3" fmla="*/ 154635 w 181216"/>
              <a:gd name="connsiteY3" fmla="*/ 914400 h 914400"/>
              <a:gd name="connsiteX4" fmla="*/ 463 w 181216"/>
              <a:gd name="connsiteY4" fmla="*/ 446568 h 914400"/>
              <a:gd name="connsiteX5" fmla="*/ 21728 w 181216"/>
              <a:gd name="connsiteY5" fmla="*/ 0 h 914400"/>
              <a:gd name="connsiteX6" fmla="*/ 90839 w 181216"/>
              <a:gd name="connsiteY6" fmla="*/ 10632 h 914400"/>
              <a:gd name="connsiteX0" fmla="*/ 90839 w 181216"/>
              <a:gd name="connsiteY0" fmla="*/ 10632 h 914400"/>
              <a:gd name="connsiteX1" fmla="*/ 79673 w 181216"/>
              <a:gd name="connsiteY1" fmla="*/ 219917 h 914400"/>
              <a:gd name="connsiteX2" fmla="*/ 85523 w 181216"/>
              <a:gd name="connsiteY2" fmla="*/ 462517 h 914400"/>
              <a:gd name="connsiteX3" fmla="*/ 181216 w 181216"/>
              <a:gd name="connsiteY3" fmla="*/ 877186 h 914400"/>
              <a:gd name="connsiteX4" fmla="*/ 154635 w 181216"/>
              <a:gd name="connsiteY4" fmla="*/ 914400 h 914400"/>
              <a:gd name="connsiteX5" fmla="*/ 463 w 181216"/>
              <a:gd name="connsiteY5" fmla="*/ 446568 h 914400"/>
              <a:gd name="connsiteX6" fmla="*/ 21728 w 181216"/>
              <a:gd name="connsiteY6" fmla="*/ 0 h 914400"/>
              <a:gd name="connsiteX7" fmla="*/ 90839 w 181216"/>
              <a:gd name="connsiteY7" fmla="*/ 10632 h 914400"/>
              <a:gd name="connsiteX0" fmla="*/ 90839 w 181216"/>
              <a:gd name="connsiteY0" fmla="*/ 10632 h 914400"/>
              <a:gd name="connsiteX1" fmla="*/ 79673 w 181216"/>
              <a:gd name="connsiteY1" fmla="*/ 219917 h 914400"/>
              <a:gd name="connsiteX2" fmla="*/ 85523 w 181216"/>
              <a:gd name="connsiteY2" fmla="*/ 462517 h 914400"/>
              <a:gd name="connsiteX3" fmla="*/ 103631 w 181216"/>
              <a:gd name="connsiteY3" fmla="*/ 599254 h 914400"/>
              <a:gd name="connsiteX4" fmla="*/ 181216 w 181216"/>
              <a:gd name="connsiteY4" fmla="*/ 877186 h 914400"/>
              <a:gd name="connsiteX5" fmla="*/ 154635 w 181216"/>
              <a:gd name="connsiteY5" fmla="*/ 914400 h 914400"/>
              <a:gd name="connsiteX6" fmla="*/ 463 w 181216"/>
              <a:gd name="connsiteY6" fmla="*/ 446568 h 914400"/>
              <a:gd name="connsiteX7" fmla="*/ 21728 w 181216"/>
              <a:gd name="connsiteY7" fmla="*/ 0 h 914400"/>
              <a:gd name="connsiteX8" fmla="*/ 90839 w 181216"/>
              <a:gd name="connsiteY8" fmla="*/ 10632 h 914400"/>
              <a:gd name="connsiteX0" fmla="*/ 90839 w 181216"/>
              <a:gd name="connsiteY0" fmla="*/ 10632 h 914400"/>
              <a:gd name="connsiteX1" fmla="*/ 79673 w 181216"/>
              <a:gd name="connsiteY1" fmla="*/ 219917 h 914400"/>
              <a:gd name="connsiteX2" fmla="*/ 73544 w 181216"/>
              <a:gd name="connsiteY2" fmla="*/ 466510 h 914400"/>
              <a:gd name="connsiteX3" fmla="*/ 103631 w 181216"/>
              <a:gd name="connsiteY3" fmla="*/ 599254 h 914400"/>
              <a:gd name="connsiteX4" fmla="*/ 181216 w 181216"/>
              <a:gd name="connsiteY4" fmla="*/ 877186 h 914400"/>
              <a:gd name="connsiteX5" fmla="*/ 154635 w 181216"/>
              <a:gd name="connsiteY5" fmla="*/ 914400 h 914400"/>
              <a:gd name="connsiteX6" fmla="*/ 463 w 181216"/>
              <a:gd name="connsiteY6" fmla="*/ 446568 h 914400"/>
              <a:gd name="connsiteX7" fmla="*/ 21728 w 181216"/>
              <a:gd name="connsiteY7" fmla="*/ 0 h 914400"/>
              <a:gd name="connsiteX8" fmla="*/ 90839 w 181216"/>
              <a:gd name="connsiteY8" fmla="*/ 10632 h 914400"/>
              <a:gd name="connsiteX0" fmla="*/ 90839 w 181216"/>
              <a:gd name="connsiteY0" fmla="*/ 10632 h 930372"/>
              <a:gd name="connsiteX1" fmla="*/ 79673 w 181216"/>
              <a:gd name="connsiteY1" fmla="*/ 219917 h 930372"/>
              <a:gd name="connsiteX2" fmla="*/ 73544 w 181216"/>
              <a:gd name="connsiteY2" fmla="*/ 466510 h 930372"/>
              <a:gd name="connsiteX3" fmla="*/ 103631 w 181216"/>
              <a:gd name="connsiteY3" fmla="*/ 599254 h 930372"/>
              <a:gd name="connsiteX4" fmla="*/ 181216 w 181216"/>
              <a:gd name="connsiteY4" fmla="*/ 877186 h 930372"/>
              <a:gd name="connsiteX5" fmla="*/ 146649 w 181216"/>
              <a:gd name="connsiteY5" fmla="*/ 930372 h 930372"/>
              <a:gd name="connsiteX6" fmla="*/ 463 w 181216"/>
              <a:gd name="connsiteY6" fmla="*/ 446568 h 930372"/>
              <a:gd name="connsiteX7" fmla="*/ 21728 w 181216"/>
              <a:gd name="connsiteY7" fmla="*/ 0 h 930372"/>
              <a:gd name="connsiteX8" fmla="*/ 90839 w 181216"/>
              <a:gd name="connsiteY8" fmla="*/ 10632 h 930372"/>
              <a:gd name="connsiteX0" fmla="*/ 90774 w 181151"/>
              <a:gd name="connsiteY0" fmla="*/ 26507 h 946247"/>
              <a:gd name="connsiteX1" fmla="*/ 79608 w 181151"/>
              <a:gd name="connsiteY1" fmla="*/ 235792 h 946247"/>
              <a:gd name="connsiteX2" fmla="*/ 73479 w 181151"/>
              <a:gd name="connsiteY2" fmla="*/ 482385 h 946247"/>
              <a:gd name="connsiteX3" fmla="*/ 103566 w 181151"/>
              <a:gd name="connsiteY3" fmla="*/ 615129 h 946247"/>
              <a:gd name="connsiteX4" fmla="*/ 181151 w 181151"/>
              <a:gd name="connsiteY4" fmla="*/ 893061 h 946247"/>
              <a:gd name="connsiteX5" fmla="*/ 146584 w 181151"/>
              <a:gd name="connsiteY5" fmla="*/ 946247 h 946247"/>
              <a:gd name="connsiteX6" fmla="*/ 398 w 181151"/>
              <a:gd name="connsiteY6" fmla="*/ 462443 h 946247"/>
              <a:gd name="connsiteX7" fmla="*/ 25042 w 181151"/>
              <a:gd name="connsiteY7" fmla="*/ 0 h 946247"/>
              <a:gd name="connsiteX8" fmla="*/ 90774 w 181151"/>
              <a:gd name="connsiteY8" fmla="*/ 26507 h 946247"/>
              <a:gd name="connsiteX0" fmla="*/ 97532 w 181151"/>
              <a:gd name="connsiteY0" fmla="*/ 23332 h 946247"/>
              <a:gd name="connsiteX1" fmla="*/ 79608 w 181151"/>
              <a:gd name="connsiteY1" fmla="*/ 235792 h 946247"/>
              <a:gd name="connsiteX2" fmla="*/ 73479 w 181151"/>
              <a:gd name="connsiteY2" fmla="*/ 482385 h 946247"/>
              <a:gd name="connsiteX3" fmla="*/ 103566 w 181151"/>
              <a:gd name="connsiteY3" fmla="*/ 615129 h 946247"/>
              <a:gd name="connsiteX4" fmla="*/ 181151 w 181151"/>
              <a:gd name="connsiteY4" fmla="*/ 893061 h 946247"/>
              <a:gd name="connsiteX5" fmla="*/ 146584 w 181151"/>
              <a:gd name="connsiteY5" fmla="*/ 946247 h 946247"/>
              <a:gd name="connsiteX6" fmla="*/ 398 w 181151"/>
              <a:gd name="connsiteY6" fmla="*/ 462443 h 946247"/>
              <a:gd name="connsiteX7" fmla="*/ 25042 w 181151"/>
              <a:gd name="connsiteY7" fmla="*/ 0 h 946247"/>
              <a:gd name="connsiteX8" fmla="*/ 97532 w 181151"/>
              <a:gd name="connsiteY8" fmla="*/ 23332 h 946247"/>
              <a:gd name="connsiteX0" fmla="*/ 104202 w 187821"/>
              <a:gd name="connsiteY0" fmla="*/ 23332 h 946247"/>
              <a:gd name="connsiteX1" fmla="*/ 86278 w 187821"/>
              <a:gd name="connsiteY1" fmla="*/ 235792 h 946247"/>
              <a:gd name="connsiteX2" fmla="*/ 80149 w 187821"/>
              <a:gd name="connsiteY2" fmla="*/ 482385 h 946247"/>
              <a:gd name="connsiteX3" fmla="*/ 110236 w 187821"/>
              <a:gd name="connsiteY3" fmla="*/ 615129 h 946247"/>
              <a:gd name="connsiteX4" fmla="*/ 187821 w 187821"/>
              <a:gd name="connsiteY4" fmla="*/ 893061 h 946247"/>
              <a:gd name="connsiteX5" fmla="*/ 153254 w 187821"/>
              <a:gd name="connsiteY5" fmla="*/ 946247 h 946247"/>
              <a:gd name="connsiteX6" fmla="*/ 310 w 187821"/>
              <a:gd name="connsiteY6" fmla="*/ 465618 h 946247"/>
              <a:gd name="connsiteX7" fmla="*/ 31712 w 187821"/>
              <a:gd name="connsiteY7" fmla="*/ 0 h 946247"/>
              <a:gd name="connsiteX8" fmla="*/ 104202 w 187821"/>
              <a:gd name="connsiteY8" fmla="*/ 23332 h 946247"/>
              <a:gd name="connsiteX0" fmla="*/ 104202 w 187821"/>
              <a:gd name="connsiteY0" fmla="*/ 23332 h 971647"/>
              <a:gd name="connsiteX1" fmla="*/ 86278 w 187821"/>
              <a:gd name="connsiteY1" fmla="*/ 235792 h 971647"/>
              <a:gd name="connsiteX2" fmla="*/ 80149 w 187821"/>
              <a:gd name="connsiteY2" fmla="*/ 482385 h 971647"/>
              <a:gd name="connsiteX3" fmla="*/ 110236 w 187821"/>
              <a:gd name="connsiteY3" fmla="*/ 615129 h 971647"/>
              <a:gd name="connsiteX4" fmla="*/ 187821 w 187821"/>
              <a:gd name="connsiteY4" fmla="*/ 893061 h 971647"/>
              <a:gd name="connsiteX5" fmla="*/ 132979 w 187821"/>
              <a:gd name="connsiteY5" fmla="*/ 971647 h 971647"/>
              <a:gd name="connsiteX6" fmla="*/ 310 w 187821"/>
              <a:gd name="connsiteY6" fmla="*/ 465618 h 971647"/>
              <a:gd name="connsiteX7" fmla="*/ 31712 w 187821"/>
              <a:gd name="connsiteY7" fmla="*/ 0 h 971647"/>
              <a:gd name="connsiteX8" fmla="*/ 104202 w 187821"/>
              <a:gd name="connsiteY8" fmla="*/ 23332 h 971647"/>
              <a:gd name="connsiteX0" fmla="*/ 104202 w 184442"/>
              <a:gd name="connsiteY0" fmla="*/ 23332 h 971647"/>
              <a:gd name="connsiteX1" fmla="*/ 86278 w 184442"/>
              <a:gd name="connsiteY1" fmla="*/ 235792 h 971647"/>
              <a:gd name="connsiteX2" fmla="*/ 80149 w 184442"/>
              <a:gd name="connsiteY2" fmla="*/ 482385 h 971647"/>
              <a:gd name="connsiteX3" fmla="*/ 110236 w 184442"/>
              <a:gd name="connsiteY3" fmla="*/ 615129 h 971647"/>
              <a:gd name="connsiteX4" fmla="*/ 184442 w 184442"/>
              <a:gd name="connsiteY4" fmla="*/ 912111 h 971647"/>
              <a:gd name="connsiteX5" fmla="*/ 132979 w 184442"/>
              <a:gd name="connsiteY5" fmla="*/ 971647 h 971647"/>
              <a:gd name="connsiteX6" fmla="*/ 310 w 184442"/>
              <a:gd name="connsiteY6" fmla="*/ 465618 h 971647"/>
              <a:gd name="connsiteX7" fmla="*/ 31712 w 184442"/>
              <a:gd name="connsiteY7" fmla="*/ 0 h 971647"/>
              <a:gd name="connsiteX8" fmla="*/ 104202 w 184442"/>
              <a:gd name="connsiteY8" fmla="*/ 23332 h 971647"/>
              <a:gd name="connsiteX0" fmla="*/ 104202 w 184442"/>
              <a:gd name="connsiteY0" fmla="*/ 23332 h 971647"/>
              <a:gd name="connsiteX1" fmla="*/ 86278 w 184442"/>
              <a:gd name="connsiteY1" fmla="*/ 235792 h 971647"/>
              <a:gd name="connsiteX2" fmla="*/ 80149 w 184442"/>
              <a:gd name="connsiteY2" fmla="*/ 482385 h 971647"/>
              <a:gd name="connsiteX3" fmla="*/ 100099 w 184442"/>
              <a:gd name="connsiteY3" fmla="*/ 627829 h 971647"/>
              <a:gd name="connsiteX4" fmla="*/ 184442 w 184442"/>
              <a:gd name="connsiteY4" fmla="*/ 912111 h 971647"/>
              <a:gd name="connsiteX5" fmla="*/ 132979 w 184442"/>
              <a:gd name="connsiteY5" fmla="*/ 971647 h 971647"/>
              <a:gd name="connsiteX6" fmla="*/ 310 w 184442"/>
              <a:gd name="connsiteY6" fmla="*/ 465618 h 971647"/>
              <a:gd name="connsiteX7" fmla="*/ 31712 w 184442"/>
              <a:gd name="connsiteY7" fmla="*/ 0 h 971647"/>
              <a:gd name="connsiteX8" fmla="*/ 104202 w 184442"/>
              <a:gd name="connsiteY8" fmla="*/ 23332 h 97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442" h="971647">
                <a:moveTo>
                  <a:pt x="104202" y="23332"/>
                </a:moveTo>
                <a:cubicBezTo>
                  <a:pt x="114525" y="57988"/>
                  <a:pt x="87164" y="160478"/>
                  <a:pt x="86278" y="235792"/>
                </a:cubicBezTo>
                <a:cubicBezTo>
                  <a:pt x="85392" y="311106"/>
                  <a:pt x="73494" y="411176"/>
                  <a:pt x="80149" y="482385"/>
                </a:cubicBezTo>
                <a:cubicBezTo>
                  <a:pt x="91509" y="543936"/>
                  <a:pt x="88739" y="566278"/>
                  <a:pt x="100099" y="627829"/>
                </a:cubicBezTo>
                <a:lnTo>
                  <a:pt x="184442" y="912111"/>
                </a:lnTo>
                <a:lnTo>
                  <a:pt x="132979" y="971647"/>
                </a:lnTo>
                <a:cubicBezTo>
                  <a:pt x="81588" y="815703"/>
                  <a:pt x="35752" y="765102"/>
                  <a:pt x="310" y="465618"/>
                </a:cubicBezTo>
                <a:cubicBezTo>
                  <a:pt x="-3234" y="268916"/>
                  <a:pt x="24624" y="148856"/>
                  <a:pt x="31712" y="0"/>
                </a:cubicBezTo>
                <a:lnTo>
                  <a:pt x="104202" y="233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5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0"/>
          <p:cNvSpPr>
            <a:spLocks noChangeArrowheads="1"/>
          </p:cNvSpPr>
          <p:nvPr/>
        </p:nvSpPr>
        <p:spPr bwMode="auto">
          <a:xfrm>
            <a:off x="2687400" y="4868366"/>
            <a:ext cx="3818141" cy="849572"/>
          </a:xfrm>
          <a:prstGeom prst="rect">
            <a:avLst/>
          </a:prstGeom>
          <a:solidFill>
            <a:srgbClr val="FFFFFF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051" name="Rectangle 4"/>
          <p:cNvSpPr>
            <a:spLocks noChangeArrowheads="1"/>
          </p:cNvSpPr>
          <p:nvPr/>
        </p:nvSpPr>
        <p:spPr bwMode="auto">
          <a:xfrm>
            <a:off x="2403003" y="891540"/>
            <a:ext cx="4271391" cy="5623560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055" name="Text Box 86"/>
          <p:cNvSpPr txBox="1">
            <a:spLocks noChangeArrowheads="1"/>
          </p:cNvSpPr>
          <p:nvPr/>
        </p:nvSpPr>
        <p:spPr bwMode="auto">
          <a:xfrm>
            <a:off x="101162" y="6539389"/>
            <a:ext cx="9042838" cy="1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en-US" sz="900" dirty="0">
              <a:latin typeface="華康中圓體" pitchFamily="49" charset="-120"/>
              <a:ea typeface="華康中圓體" pitchFamily="49" charset="-120"/>
            </a:endParaRPr>
          </a:p>
        </p:txBody>
      </p:sp>
      <p:sp>
        <p:nvSpPr>
          <p:cNvPr id="24" name="Rectangle 30"/>
          <p:cNvSpPr>
            <a:spLocks noChangeArrowheads="1"/>
          </p:cNvSpPr>
          <p:nvPr/>
        </p:nvSpPr>
        <p:spPr bwMode="auto">
          <a:xfrm>
            <a:off x="67144" y="2030879"/>
            <a:ext cx="2238540" cy="1044639"/>
          </a:xfrm>
          <a:prstGeom prst="rect">
            <a:avLst/>
          </a:prstGeom>
          <a:solidFill>
            <a:schemeClr val="bg1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200" smtClean="0"/>
              <a:t>Paste </a:t>
            </a:r>
            <a:r>
              <a:rPr lang="en-US" altLang="zh-TW" sz="1200" dirty="0" smtClean="0"/>
              <a:t>your logo here</a:t>
            </a:r>
            <a:endParaRPr lang="zh-TW" altLang="en-US" sz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68414" y="3107988"/>
            <a:ext cx="2237270" cy="1302138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Style: Embroidery logo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 in cm): </a:t>
            </a:r>
            <a:endParaRPr lang="en-US" altLang="zh-TW" sz="1400" dirty="0" smtClean="0">
              <a:solidFill>
                <a:srgbClr val="000000"/>
              </a:solidFill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 smtClean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Please make sure the text on the logo is not too big, otherwise the it may cover the packet or goes under the armpit</a:t>
            </a:r>
          </a:p>
          <a:p>
            <a:pPr eaLnBrk="1" hangingPunct="1">
              <a:spcBef>
                <a:spcPct val="50000"/>
              </a:spcBef>
            </a:pPr>
            <a:endParaRPr lang="en-US" altLang="zh-TW" sz="1050" dirty="0" smtClean="0">
              <a:latin typeface="Calibri"/>
              <a:ea typeface="華康中圓體" pitchFamily="49" charset="-120"/>
              <a:cs typeface="Calibri"/>
            </a:endParaRPr>
          </a:p>
        </p:txBody>
      </p:sp>
      <p:sp>
        <p:nvSpPr>
          <p:cNvPr id="42" name="Text Box 115"/>
          <p:cNvSpPr txBox="1">
            <a:spLocks noChangeArrowheads="1"/>
          </p:cNvSpPr>
          <p:nvPr/>
        </p:nvSpPr>
        <p:spPr bwMode="auto">
          <a:xfrm>
            <a:off x="4154214" y="5373529"/>
            <a:ext cx="1669831" cy="388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en-US" sz="900" dirty="0">
              <a:latin typeface="華康中圓體" pitchFamily="49" charset="-120"/>
              <a:ea typeface="華康中圓體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82185" y="4982752"/>
            <a:ext cx="39922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zh-TW" sz="1400" b="1" dirty="0" smtClean="0">
                <a:ea typeface="華康中圓體" pitchFamily="49" charset="-120"/>
              </a:rPr>
              <a:t>Base </a:t>
            </a:r>
            <a:r>
              <a:rPr lang="en-GB" altLang="zh-TW" sz="1400" b="1" dirty="0" smtClean="0">
                <a:ea typeface="華康中圓體" pitchFamily="49" charset="-120"/>
              </a:rPr>
              <a:t>colours (Specify the colour code)</a:t>
            </a:r>
            <a:endParaRPr lang="en-GB" altLang="zh-TW" sz="1400" b="1" dirty="0" smtClean="0">
              <a:ea typeface="華康中圓體" pitchFamily="49" charset="-12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307222" y="867899"/>
            <a:ext cx="1705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mtClean="0">
                <a:solidFill>
                  <a:schemeClr val="bg1"/>
                </a:solidFill>
              </a:rPr>
              <a:t>Chest Logo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5082" y="6368574"/>
            <a:ext cx="2133600" cy="365125"/>
          </a:xfrm>
        </p:spPr>
        <p:txBody>
          <a:bodyPr/>
          <a:lstStyle/>
          <a:p>
            <a:fld id="{D51E57B0-F990-DE48-9A6F-C2E04AF6FA1F}" type="datetime1">
              <a:rPr lang="en-GB" smtClean="0"/>
              <a:t>02/05/2018</a:t>
            </a:fld>
            <a:endParaRPr lang="en-US" dirty="0"/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85082" y="734178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Quantity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67144" y="1047547"/>
            <a:ext cx="2324734" cy="602681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GB" altLang="zh-TW" sz="1200" dirty="0" smtClean="0">
                <a:latin typeface="Century Gothic" pitchFamily="34" charset="0"/>
                <a:ea typeface="華康中圓體" pitchFamily="49" charset="-120"/>
              </a:rPr>
              <a:t>Your </a:t>
            </a:r>
            <a:r>
              <a:rPr lang="en-GB" altLang="zh-TW" sz="1200" dirty="0" err="1" smtClean="0">
                <a:latin typeface="Century Gothic" pitchFamily="34" charset="0"/>
                <a:ea typeface="華康中圓體" pitchFamily="49" charset="-120"/>
              </a:rPr>
              <a:t>qty</a:t>
            </a:r>
            <a:r>
              <a:rPr lang="en-GB" altLang="zh-TW" sz="1200" dirty="0" smtClean="0">
                <a:latin typeface="Century Gothic" pitchFamily="34" charset="0"/>
                <a:ea typeface="華康中圓體" pitchFamily="49" charset="-120"/>
              </a:rPr>
              <a:t> </a:t>
            </a:r>
          </a:p>
          <a:p>
            <a:pPr eaLnBrk="1" hangingPunct="1"/>
            <a:r>
              <a:rPr lang="en-GB" altLang="zh-TW" sz="1200" dirty="0" smtClean="0">
                <a:solidFill>
                  <a:srgbClr val="FF0000"/>
                </a:solidFill>
                <a:latin typeface="Century Gothic" pitchFamily="34" charset="0"/>
                <a:ea typeface="華康中圓體" pitchFamily="49" charset="-120"/>
              </a:rPr>
              <a:t>(Minimum </a:t>
            </a:r>
            <a:r>
              <a:rPr lang="en-GB" altLang="zh-TW" sz="1200" dirty="0" smtClean="0">
                <a:solidFill>
                  <a:srgbClr val="FF0000"/>
                </a:solidFill>
                <a:latin typeface="Century Gothic" pitchFamily="34" charset="0"/>
                <a:ea typeface="華康中圓體" pitchFamily="49" charset="-120"/>
              </a:rPr>
              <a:t>order quantity is 50pcs</a:t>
            </a:r>
            <a:r>
              <a:rPr lang="en-GB" altLang="zh-TW" sz="1200" dirty="0" smtClean="0">
                <a:solidFill>
                  <a:srgbClr val="800000"/>
                </a:solidFill>
                <a:latin typeface="Century Gothic" pitchFamily="34" charset="0"/>
                <a:ea typeface="華康中圓體" pitchFamily="49" charset="-120"/>
              </a:rPr>
              <a:t>) </a:t>
            </a:r>
          </a:p>
          <a:p>
            <a:pPr eaLnBrk="1" hangingPunct="1"/>
            <a:endParaRPr lang="zh-TW" altLang="en-US" sz="1000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15495" y="4101083"/>
            <a:ext cx="595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Text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Warriors_beanie tex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50843"/>
            <a:ext cx="2726267" cy="944828"/>
          </a:xfrm>
          <a:prstGeom prst="rect">
            <a:avLst/>
          </a:prstGeom>
        </p:spPr>
      </p:pic>
      <p:sp>
        <p:nvSpPr>
          <p:cNvPr id="30" name="Title 1"/>
          <p:cNvSpPr txBox="1">
            <a:spLocks/>
          </p:cNvSpPr>
          <p:nvPr/>
        </p:nvSpPr>
        <p:spPr>
          <a:xfrm>
            <a:off x="1148803" y="105643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rgbClr val="7F7F7F"/>
                </a:solidFill>
                <a:latin typeface="Century Gothic"/>
                <a:cs typeface="Century Gothic"/>
              </a:rPr>
              <a:t>Specification </a:t>
            </a:r>
            <a:r>
              <a:rPr lang="en-US" sz="3200" dirty="0" smtClean="0">
                <a:solidFill>
                  <a:srgbClr val="7F7F7F"/>
                </a:solidFill>
                <a:latin typeface="Century Gothic"/>
                <a:cs typeface="Century Gothic"/>
              </a:rPr>
              <a:t>(Your design</a:t>
            </a:r>
            <a:r>
              <a:rPr lang="en-US" sz="3200" smtClean="0">
                <a:solidFill>
                  <a:srgbClr val="7F7F7F"/>
                </a:solidFill>
                <a:latin typeface="Century Gothic"/>
                <a:cs typeface="Century Gothic"/>
              </a:rPr>
              <a:t>) Front</a:t>
            </a:r>
            <a:endParaRPr lang="en-US" sz="3200" dirty="0">
              <a:solidFill>
                <a:srgbClr val="7F7F7F"/>
              </a:solidFill>
              <a:latin typeface="Century Gothic"/>
              <a:cs typeface="Century Gothic"/>
            </a:endParaRPr>
          </a:p>
        </p:txBody>
      </p:sp>
      <p:sp>
        <p:nvSpPr>
          <p:cNvPr id="32" name="Rectangle 30"/>
          <p:cNvSpPr>
            <a:spLocks noChangeArrowheads="1"/>
          </p:cNvSpPr>
          <p:nvPr/>
        </p:nvSpPr>
        <p:spPr bwMode="auto">
          <a:xfrm>
            <a:off x="6824532" y="3655141"/>
            <a:ext cx="2203153" cy="1225138"/>
          </a:xfrm>
          <a:prstGeom prst="rect">
            <a:avLst/>
          </a:prstGeom>
          <a:solidFill>
            <a:srgbClr val="FFFFFF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85081" y="4442596"/>
            <a:ext cx="2220603" cy="2325772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Style: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Sublimated</a:t>
            </a: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logo 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Position: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Middle* 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</a:t>
            </a:r>
            <a:endParaRPr lang="en-US" altLang="zh-TW" sz="1400" dirty="0" smtClean="0">
              <a:solidFill>
                <a:srgbClr val="000000"/>
              </a:solidFill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Distant under the neck:</a:t>
            </a:r>
            <a:endParaRPr lang="en-US" altLang="zh-TW" sz="1400" dirty="0">
              <a:solidFill>
                <a:srgbClr val="000000"/>
              </a:solidFill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*delete where </a:t>
            </a:r>
            <a:r>
              <a:rPr lang="en-US" altLang="zh-TW" sz="1050" dirty="0" smtClean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appropriate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Logo Color: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 smtClean="0">
                <a:latin typeface="Calibri"/>
                <a:ea typeface="華康中圓體" pitchFamily="49" charset="-120"/>
                <a:cs typeface="Calibri"/>
              </a:rPr>
              <a:t>*specify the color code in pantone</a:t>
            </a:r>
            <a:endParaRPr lang="en-US" altLang="zh-TW" sz="800" dirty="0">
              <a:latin typeface="Calibri"/>
              <a:ea typeface="華康中圓體" pitchFamily="49" charset="-120"/>
              <a:cs typeface="Calibri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736315" y="2643484"/>
            <a:ext cx="25058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Side Logo other logo</a:t>
            </a:r>
          </a:p>
          <a:p>
            <a:r>
              <a:rPr lang="en-US" dirty="0" smtClean="0"/>
              <a:t> (</a:t>
            </a:r>
            <a:r>
              <a:rPr lang="en-US" strike="sngStrike" dirty="0" smtClean="0"/>
              <a:t>Yes</a:t>
            </a:r>
            <a:r>
              <a:rPr lang="en-US" dirty="0" smtClean="0"/>
              <a:t>/No)*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6858715" y="3721304"/>
            <a:ext cx="198033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Paste logo here if applicable 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Remarks:</a:t>
            </a:r>
          </a:p>
          <a:p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Additional cost will be generated </a:t>
            </a:r>
          </a:p>
        </p:txBody>
      </p:sp>
      <p:sp>
        <p:nvSpPr>
          <p:cNvPr id="48" name="Text Box 6"/>
          <p:cNvSpPr txBox="1">
            <a:spLocks noChangeArrowheads="1"/>
          </p:cNvSpPr>
          <p:nvPr/>
        </p:nvSpPr>
        <p:spPr bwMode="auto">
          <a:xfrm>
            <a:off x="101162" y="126790"/>
            <a:ext cx="1785446" cy="268040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Team name 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50" name="Text Box 8"/>
          <p:cNvSpPr txBox="1">
            <a:spLocks noChangeArrowheads="1"/>
          </p:cNvSpPr>
          <p:nvPr/>
        </p:nvSpPr>
        <p:spPr bwMode="auto">
          <a:xfrm>
            <a:off x="78269" y="432788"/>
            <a:ext cx="1765736" cy="266472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200" dirty="0" smtClean="0">
                <a:solidFill>
                  <a:srgbClr val="000000"/>
                </a:solidFill>
                <a:latin typeface="Century Gothic" pitchFamily="34" charset="0"/>
                <a:ea typeface="華康中圓體" pitchFamily="49" charset="-120"/>
              </a:rPr>
              <a:t>Your team name</a:t>
            </a:r>
            <a:endParaRPr lang="en-US" altLang="zh-TW" sz="1200" dirty="0">
              <a:solidFill>
                <a:srgbClr val="000000"/>
              </a:solidFill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40" name="Text Box 31"/>
          <p:cNvSpPr txBox="1">
            <a:spLocks noChangeArrowheads="1"/>
          </p:cNvSpPr>
          <p:nvPr/>
        </p:nvSpPr>
        <p:spPr bwMode="auto">
          <a:xfrm>
            <a:off x="6824532" y="4954010"/>
            <a:ext cx="2203154" cy="1777361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Style: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Tackle twill / Embroidery / Heat print / Screen print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Position: Left/ right*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*delete where appropriate</a:t>
            </a: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67143" y="1781502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Chest logo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6824532" y="3326681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Extra logo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54" name="文字方塊 21"/>
          <p:cNvSpPr txBox="1"/>
          <p:nvPr/>
        </p:nvSpPr>
        <p:spPr>
          <a:xfrm>
            <a:off x="2466761" y="1204390"/>
            <a:ext cx="636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400" dirty="0"/>
              <a:t>Same scale as this measurement tap</a:t>
            </a:r>
            <a:endParaRPr kumimoji="1" lang="zh-TW" altLang="en-US" sz="400" dirty="0"/>
          </a:p>
        </p:txBody>
      </p:sp>
      <p:sp>
        <p:nvSpPr>
          <p:cNvPr id="55" name="TextBox 54"/>
          <p:cNvSpPr txBox="1"/>
          <p:nvPr/>
        </p:nvSpPr>
        <p:spPr>
          <a:xfrm>
            <a:off x="2453801" y="1403002"/>
            <a:ext cx="649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/>
              <a:t>Movable ruler</a:t>
            </a:r>
            <a:endParaRPr lang="en-US" sz="500" dirty="0"/>
          </a:p>
        </p:txBody>
      </p:sp>
      <p:sp>
        <p:nvSpPr>
          <p:cNvPr id="56" name="Bent-Up Arrow 55"/>
          <p:cNvSpPr/>
          <p:nvPr/>
        </p:nvSpPr>
        <p:spPr>
          <a:xfrm rot="5400000">
            <a:off x="2740872" y="1496567"/>
            <a:ext cx="292214" cy="369332"/>
          </a:xfrm>
          <a:prstGeom prst="bentUpArrow">
            <a:avLst>
              <a:gd name="adj1" fmla="val 10513"/>
              <a:gd name="adj2" fmla="val 25000"/>
              <a:gd name="adj3" fmla="val 25000"/>
            </a:avLst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0" t="15006" r="29148" b="8309"/>
          <a:stretch/>
        </p:blipFill>
        <p:spPr>
          <a:xfrm>
            <a:off x="3809917" y="1256535"/>
            <a:ext cx="2118733" cy="3032609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63" name="Freeform 62"/>
          <p:cNvSpPr/>
          <p:nvPr/>
        </p:nvSpPr>
        <p:spPr>
          <a:xfrm>
            <a:off x="3877597" y="1373444"/>
            <a:ext cx="2040312" cy="2921156"/>
          </a:xfrm>
          <a:custGeom>
            <a:avLst/>
            <a:gdLst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39827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39827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39827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21128 w 2026024"/>
              <a:gd name="connsiteY12" fmla="*/ 554115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879939"/>
              <a:gd name="connsiteX1" fmla="*/ 137459 w 2026024"/>
              <a:gd name="connsiteY1" fmla="*/ 160645 h 2879939"/>
              <a:gd name="connsiteX2" fmla="*/ 71718 w 2026024"/>
              <a:gd name="connsiteY2" fmla="*/ 1015280 h 2879939"/>
              <a:gd name="connsiteX3" fmla="*/ 71718 w 2026024"/>
              <a:gd name="connsiteY3" fmla="*/ 1015280 h 2879939"/>
              <a:gd name="connsiteX4" fmla="*/ 113553 w 2026024"/>
              <a:gd name="connsiteY4" fmla="*/ 1098951 h 2879939"/>
              <a:gd name="connsiteX5" fmla="*/ 0 w 2026024"/>
              <a:gd name="connsiteY5" fmla="*/ 2862010 h 2879939"/>
              <a:gd name="connsiteX6" fmla="*/ 2026024 w 2026024"/>
              <a:gd name="connsiteY6" fmla="*/ 2879939 h 2879939"/>
              <a:gd name="connsiteX7" fmla="*/ 1894542 w 2026024"/>
              <a:gd name="connsiteY7" fmla="*/ 991374 h 2879939"/>
              <a:gd name="connsiteX8" fmla="*/ 1894542 w 2026024"/>
              <a:gd name="connsiteY8" fmla="*/ 991374 h 2879939"/>
              <a:gd name="connsiteX9" fmla="*/ 1934602 w 2026024"/>
              <a:gd name="connsiteY9" fmla="*/ 954214 h 2879939"/>
              <a:gd name="connsiteX10" fmla="*/ 1829232 w 2026024"/>
              <a:gd name="connsiteY10" fmla="*/ 88135 h 2879939"/>
              <a:gd name="connsiteX11" fmla="*/ 1421608 w 2026024"/>
              <a:gd name="connsiteY11" fmla="*/ 0 h 2879939"/>
              <a:gd name="connsiteX12" fmla="*/ 1013984 w 2026024"/>
              <a:gd name="connsiteY12" fmla="*/ 568402 h 2879939"/>
              <a:gd name="connsiteX13" fmla="*/ 531906 w 2026024"/>
              <a:gd name="connsiteY13" fmla="*/ 17210 h 2879939"/>
              <a:gd name="connsiteX0" fmla="*/ 531906 w 2026024"/>
              <a:gd name="connsiteY0" fmla="*/ 17210 h 2906410"/>
              <a:gd name="connsiteX1" fmla="*/ 137459 w 2026024"/>
              <a:gd name="connsiteY1" fmla="*/ 160645 h 2906410"/>
              <a:gd name="connsiteX2" fmla="*/ 71718 w 2026024"/>
              <a:gd name="connsiteY2" fmla="*/ 1015280 h 2906410"/>
              <a:gd name="connsiteX3" fmla="*/ 71718 w 2026024"/>
              <a:gd name="connsiteY3" fmla="*/ 1015280 h 2906410"/>
              <a:gd name="connsiteX4" fmla="*/ 113553 w 2026024"/>
              <a:gd name="connsiteY4" fmla="*/ 1098951 h 2906410"/>
              <a:gd name="connsiteX5" fmla="*/ 0 w 2026024"/>
              <a:gd name="connsiteY5" fmla="*/ 2862010 h 2906410"/>
              <a:gd name="connsiteX6" fmla="*/ 2026024 w 2026024"/>
              <a:gd name="connsiteY6" fmla="*/ 2879939 h 2906410"/>
              <a:gd name="connsiteX7" fmla="*/ 1894542 w 2026024"/>
              <a:gd name="connsiteY7" fmla="*/ 991374 h 2906410"/>
              <a:gd name="connsiteX8" fmla="*/ 1894542 w 2026024"/>
              <a:gd name="connsiteY8" fmla="*/ 991374 h 2906410"/>
              <a:gd name="connsiteX9" fmla="*/ 1934602 w 2026024"/>
              <a:gd name="connsiteY9" fmla="*/ 954214 h 2906410"/>
              <a:gd name="connsiteX10" fmla="*/ 1829232 w 2026024"/>
              <a:gd name="connsiteY10" fmla="*/ 88135 h 2906410"/>
              <a:gd name="connsiteX11" fmla="*/ 1421608 w 2026024"/>
              <a:gd name="connsiteY11" fmla="*/ 0 h 2906410"/>
              <a:gd name="connsiteX12" fmla="*/ 1013984 w 2026024"/>
              <a:gd name="connsiteY12" fmla="*/ 568402 h 2906410"/>
              <a:gd name="connsiteX13" fmla="*/ 531906 w 2026024"/>
              <a:gd name="connsiteY13" fmla="*/ 17210 h 2906410"/>
              <a:gd name="connsiteX0" fmla="*/ 531906 w 2040312"/>
              <a:gd name="connsiteY0" fmla="*/ 17210 h 2904302"/>
              <a:gd name="connsiteX1" fmla="*/ 137459 w 2040312"/>
              <a:gd name="connsiteY1" fmla="*/ 160645 h 2904302"/>
              <a:gd name="connsiteX2" fmla="*/ 71718 w 2040312"/>
              <a:gd name="connsiteY2" fmla="*/ 1015280 h 2904302"/>
              <a:gd name="connsiteX3" fmla="*/ 71718 w 2040312"/>
              <a:gd name="connsiteY3" fmla="*/ 1015280 h 2904302"/>
              <a:gd name="connsiteX4" fmla="*/ 113553 w 2040312"/>
              <a:gd name="connsiteY4" fmla="*/ 1098951 h 2904302"/>
              <a:gd name="connsiteX5" fmla="*/ 0 w 2040312"/>
              <a:gd name="connsiteY5" fmla="*/ 2862010 h 2904302"/>
              <a:gd name="connsiteX6" fmla="*/ 2040312 w 2040312"/>
              <a:gd name="connsiteY6" fmla="*/ 2872796 h 2904302"/>
              <a:gd name="connsiteX7" fmla="*/ 1894542 w 2040312"/>
              <a:gd name="connsiteY7" fmla="*/ 991374 h 2904302"/>
              <a:gd name="connsiteX8" fmla="*/ 1894542 w 2040312"/>
              <a:gd name="connsiteY8" fmla="*/ 991374 h 2904302"/>
              <a:gd name="connsiteX9" fmla="*/ 1934602 w 2040312"/>
              <a:gd name="connsiteY9" fmla="*/ 954214 h 2904302"/>
              <a:gd name="connsiteX10" fmla="*/ 1829232 w 2040312"/>
              <a:gd name="connsiteY10" fmla="*/ 88135 h 2904302"/>
              <a:gd name="connsiteX11" fmla="*/ 1421608 w 2040312"/>
              <a:gd name="connsiteY11" fmla="*/ 0 h 2904302"/>
              <a:gd name="connsiteX12" fmla="*/ 1013984 w 2040312"/>
              <a:gd name="connsiteY12" fmla="*/ 568402 h 2904302"/>
              <a:gd name="connsiteX13" fmla="*/ 531906 w 2040312"/>
              <a:gd name="connsiteY13" fmla="*/ 17210 h 2904302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3984 w 2040312"/>
              <a:gd name="connsiteY12" fmla="*/ 568402 h 2916393"/>
              <a:gd name="connsiteX13" fmla="*/ 531906 w 2040312"/>
              <a:gd name="connsiteY13" fmla="*/ 17210 h 2916393"/>
              <a:gd name="connsiteX0" fmla="*/ 531906 w 2040312"/>
              <a:gd name="connsiteY0" fmla="*/ 17210 h 2916393"/>
              <a:gd name="connsiteX1" fmla="*/ 137459 w 2040312"/>
              <a:gd name="connsiteY1" fmla="*/ 160645 h 2916393"/>
              <a:gd name="connsiteX2" fmla="*/ 71718 w 2040312"/>
              <a:gd name="connsiteY2" fmla="*/ 1015280 h 2916393"/>
              <a:gd name="connsiteX3" fmla="*/ 71718 w 2040312"/>
              <a:gd name="connsiteY3" fmla="*/ 1015280 h 2916393"/>
              <a:gd name="connsiteX4" fmla="*/ 113553 w 2040312"/>
              <a:gd name="connsiteY4" fmla="*/ 1098951 h 2916393"/>
              <a:gd name="connsiteX5" fmla="*/ 0 w 2040312"/>
              <a:gd name="connsiteY5" fmla="*/ 2862010 h 2916393"/>
              <a:gd name="connsiteX6" fmla="*/ 2040312 w 2040312"/>
              <a:gd name="connsiteY6" fmla="*/ 2872796 h 2916393"/>
              <a:gd name="connsiteX7" fmla="*/ 1894542 w 2040312"/>
              <a:gd name="connsiteY7" fmla="*/ 991374 h 2916393"/>
              <a:gd name="connsiteX8" fmla="*/ 1894542 w 2040312"/>
              <a:gd name="connsiteY8" fmla="*/ 991374 h 2916393"/>
              <a:gd name="connsiteX9" fmla="*/ 1934602 w 2040312"/>
              <a:gd name="connsiteY9" fmla="*/ 954214 h 2916393"/>
              <a:gd name="connsiteX10" fmla="*/ 1829232 w 2040312"/>
              <a:gd name="connsiteY10" fmla="*/ 88135 h 2916393"/>
              <a:gd name="connsiteX11" fmla="*/ 1421608 w 2040312"/>
              <a:gd name="connsiteY11" fmla="*/ 0 h 2916393"/>
              <a:gd name="connsiteX12" fmla="*/ 1018746 w 2040312"/>
              <a:gd name="connsiteY12" fmla="*/ 535065 h 2916393"/>
              <a:gd name="connsiteX13" fmla="*/ 531906 w 2040312"/>
              <a:gd name="connsiteY13" fmla="*/ 17210 h 2916393"/>
              <a:gd name="connsiteX0" fmla="*/ 531906 w 2040312"/>
              <a:gd name="connsiteY0" fmla="*/ 21973 h 2921156"/>
              <a:gd name="connsiteX1" fmla="*/ 137459 w 2040312"/>
              <a:gd name="connsiteY1" fmla="*/ 165408 h 2921156"/>
              <a:gd name="connsiteX2" fmla="*/ 71718 w 2040312"/>
              <a:gd name="connsiteY2" fmla="*/ 1020043 h 2921156"/>
              <a:gd name="connsiteX3" fmla="*/ 71718 w 2040312"/>
              <a:gd name="connsiteY3" fmla="*/ 1020043 h 2921156"/>
              <a:gd name="connsiteX4" fmla="*/ 113553 w 2040312"/>
              <a:gd name="connsiteY4" fmla="*/ 1103714 h 2921156"/>
              <a:gd name="connsiteX5" fmla="*/ 0 w 2040312"/>
              <a:gd name="connsiteY5" fmla="*/ 2866773 h 2921156"/>
              <a:gd name="connsiteX6" fmla="*/ 2040312 w 2040312"/>
              <a:gd name="connsiteY6" fmla="*/ 2877559 h 2921156"/>
              <a:gd name="connsiteX7" fmla="*/ 1894542 w 2040312"/>
              <a:gd name="connsiteY7" fmla="*/ 996137 h 2921156"/>
              <a:gd name="connsiteX8" fmla="*/ 1894542 w 2040312"/>
              <a:gd name="connsiteY8" fmla="*/ 996137 h 2921156"/>
              <a:gd name="connsiteX9" fmla="*/ 1934602 w 2040312"/>
              <a:gd name="connsiteY9" fmla="*/ 958977 h 2921156"/>
              <a:gd name="connsiteX10" fmla="*/ 1829232 w 2040312"/>
              <a:gd name="connsiteY10" fmla="*/ 92898 h 2921156"/>
              <a:gd name="connsiteX11" fmla="*/ 1435896 w 2040312"/>
              <a:gd name="connsiteY11" fmla="*/ 0 h 2921156"/>
              <a:gd name="connsiteX12" fmla="*/ 1018746 w 2040312"/>
              <a:gd name="connsiteY12" fmla="*/ 539828 h 2921156"/>
              <a:gd name="connsiteX13" fmla="*/ 531906 w 2040312"/>
              <a:gd name="connsiteY13" fmla="*/ 21973 h 2921156"/>
              <a:gd name="connsiteX0" fmla="*/ 531906 w 2040312"/>
              <a:gd name="connsiteY0" fmla="*/ 21973 h 2921156"/>
              <a:gd name="connsiteX1" fmla="*/ 137459 w 2040312"/>
              <a:gd name="connsiteY1" fmla="*/ 165408 h 2921156"/>
              <a:gd name="connsiteX2" fmla="*/ 71718 w 2040312"/>
              <a:gd name="connsiteY2" fmla="*/ 1020043 h 2921156"/>
              <a:gd name="connsiteX3" fmla="*/ 71718 w 2040312"/>
              <a:gd name="connsiteY3" fmla="*/ 1020043 h 2921156"/>
              <a:gd name="connsiteX4" fmla="*/ 113553 w 2040312"/>
              <a:gd name="connsiteY4" fmla="*/ 1103714 h 2921156"/>
              <a:gd name="connsiteX5" fmla="*/ 0 w 2040312"/>
              <a:gd name="connsiteY5" fmla="*/ 2866773 h 2921156"/>
              <a:gd name="connsiteX6" fmla="*/ 2040312 w 2040312"/>
              <a:gd name="connsiteY6" fmla="*/ 2877559 h 2921156"/>
              <a:gd name="connsiteX7" fmla="*/ 1894542 w 2040312"/>
              <a:gd name="connsiteY7" fmla="*/ 996137 h 2921156"/>
              <a:gd name="connsiteX8" fmla="*/ 1894542 w 2040312"/>
              <a:gd name="connsiteY8" fmla="*/ 996137 h 2921156"/>
              <a:gd name="connsiteX9" fmla="*/ 1934602 w 2040312"/>
              <a:gd name="connsiteY9" fmla="*/ 958977 h 2921156"/>
              <a:gd name="connsiteX10" fmla="*/ 1833995 w 2040312"/>
              <a:gd name="connsiteY10" fmla="*/ 83373 h 2921156"/>
              <a:gd name="connsiteX11" fmla="*/ 1435896 w 2040312"/>
              <a:gd name="connsiteY11" fmla="*/ 0 h 2921156"/>
              <a:gd name="connsiteX12" fmla="*/ 1018746 w 2040312"/>
              <a:gd name="connsiteY12" fmla="*/ 539828 h 2921156"/>
              <a:gd name="connsiteX13" fmla="*/ 531906 w 2040312"/>
              <a:gd name="connsiteY13" fmla="*/ 21973 h 2921156"/>
              <a:gd name="connsiteX0" fmla="*/ 531906 w 2040312"/>
              <a:gd name="connsiteY0" fmla="*/ 21973 h 2921156"/>
              <a:gd name="connsiteX1" fmla="*/ 137459 w 2040312"/>
              <a:gd name="connsiteY1" fmla="*/ 165408 h 2921156"/>
              <a:gd name="connsiteX2" fmla="*/ 71718 w 2040312"/>
              <a:gd name="connsiteY2" fmla="*/ 1020043 h 2921156"/>
              <a:gd name="connsiteX3" fmla="*/ 71718 w 2040312"/>
              <a:gd name="connsiteY3" fmla="*/ 1020043 h 2921156"/>
              <a:gd name="connsiteX4" fmla="*/ 113553 w 2040312"/>
              <a:gd name="connsiteY4" fmla="*/ 1103714 h 2921156"/>
              <a:gd name="connsiteX5" fmla="*/ 0 w 2040312"/>
              <a:gd name="connsiteY5" fmla="*/ 2866773 h 2921156"/>
              <a:gd name="connsiteX6" fmla="*/ 2040312 w 2040312"/>
              <a:gd name="connsiteY6" fmla="*/ 2877559 h 2921156"/>
              <a:gd name="connsiteX7" fmla="*/ 1894542 w 2040312"/>
              <a:gd name="connsiteY7" fmla="*/ 996137 h 2921156"/>
              <a:gd name="connsiteX8" fmla="*/ 1894542 w 2040312"/>
              <a:gd name="connsiteY8" fmla="*/ 996137 h 2921156"/>
              <a:gd name="connsiteX9" fmla="*/ 1934602 w 2040312"/>
              <a:gd name="connsiteY9" fmla="*/ 958977 h 2921156"/>
              <a:gd name="connsiteX10" fmla="*/ 1833995 w 2040312"/>
              <a:gd name="connsiteY10" fmla="*/ 83373 h 2921156"/>
              <a:gd name="connsiteX11" fmla="*/ 1435896 w 2040312"/>
              <a:gd name="connsiteY11" fmla="*/ 0 h 2921156"/>
              <a:gd name="connsiteX12" fmla="*/ 1018746 w 2040312"/>
              <a:gd name="connsiteY12" fmla="*/ 539828 h 2921156"/>
              <a:gd name="connsiteX13" fmla="*/ 531906 w 2040312"/>
              <a:gd name="connsiteY13" fmla="*/ 21973 h 2921156"/>
              <a:gd name="connsiteX0" fmla="*/ 531906 w 2040312"/>
              <a:gd name="connsiteY0" fmla="*/ 21973 h 2921156"/>
              <a:gd name="connsiteX1" fmla="*/ 137459 w 2040312"/>
              <a:gd name="connsiteY1" fmla="*/ 165408 h 2921156"/>
              <a:gd name="connsiteX2" fmla="*/ 71718 w 2040312"/>
              <a:gd name="connsiteY2" fmla="*/ 1020043 h 2921156"/>
              <a:gd name="connsiteX3" fmla="*/ 71718 w 2040312"/>
              <a:gd name="connsiteY3" fmla="*/ 1020043 h 2921156"/>
              <a:gd name="connsiteX4" fmla="*/ 113553 w 2040312"/>
              <a:gd name="connsiteY4" fmla="*/ 1103714 h 2921156"/>
              <a:gd name="connsiteX5" fmla="*/ 0 w 2040312"/>
              <a:gd name="connsiteY5" fmla="*/ 2866773 h 2921156"/>
              <a:gd name="connsiteX6" fmla="*/ 2040312 w 2040312"/>
              <a:gd name="connsiteY6" fmla="*/ 2877559 h 2921156"/>
              <a:gd name="connsiteX7" fmla="*/ 1894542 w 2040312"/>
              <a:gd name="connsiteY7" fmla="*/ 996137 h 2921156"/>
              <a:gd name="connsiteX8" fmla="*/ 1894542 w 2040312"/>
              <a:gd name="connsiteY8" fmla="*/ 996137 h 2921156"/>
              <a:gd name="connsiteX9" fmla="*/ 1934602 w 2040312"/>
              <a:gd name="connsiteY9" fmla="*/ 958977 h 2921156"/>
              <a:gd name="connsiteX10" fmla="*/ 1833995 w 2040312"/>
              <a:gd name="connsiteY10" fmla="*/ 83373 h 2921156"/>
              <a:gd name="connsiteX11" fmla="*/ 1435896 w 2040312"/>
              <a:gd name="connsiteY11" fmla="*/ 0 h 2921156"/>
              <a:gd name="connsiteX12" fmla="*/ 1018746 w 2040312"/>
              <a:gd name="connsiteY12" fmla="*/ 539828 h 2921156"/>
              <a:gd name="connsiteX13" fmla="*/ 531906 w 2040312"/>
              <a:gd name="connsiteY13" fmla="*/ 21973 h 2921156"/>
              <a:gd name="connsiteX0" fmla="*/ 531906 w 2040312"/>
              <a:gd name="connsiteY0" fmla="*/ 21973 h 2921156"/>
              <a:gd name="connsiteX1" fmla="*/ 137459 w 2040312"/>
              <a:gd name="connsiteY1" fmla="*/ 165408 h 2921156"/>
              <a:gd name="connsiteX2" fmla="*/ 71718 w 2040312"/>
              <a:gd name="connsiteY2" fmla="*/ 1020043 h 2921156"/>
              <a:gd name="connsiteX3" fmla="*/ 71718 w 2040312"/>
              <a:gd name="connsiteY3" fmla="*/ 1020043 h 2921156"/>
              <a:gd name="connsiteX4" fmla="*/ 113553 w 2040312"/>
              <a:gd name="connsiteY4" fmla="*/ 1103714 h 2921156"/>
              <a:gd name="connsiteX5" fmla="*/ 0 w 2040312"/>
              <a:gd name="connsiteY5" fmla="*/ 2866773 h 2921156"/>
              <a:gd name="connsiteX6" fmla="*/ 2040312 w 2040312"/>
              <a:gd name="connsiteY6" fmla="*/ 2877559 h 2921156"/>
              <a:gd name="connsiteX7" fmla="*/ 1894542 w 2040312"/>
              <a:gd name="connsiteY7" fmla="*/ 996137 h 2921156"/>
              <a:gd name="connsiteX8" fmla="*/ 1908830 w 2040312"/>
              <a:gd name="connsiteY8" fmla="*/ 1000900 h 2921156"/>
              <a:gd name="connsiteX9" fmla="*/ 1934602 w 2040312"/>
              <a:gd name="connsiteY9" fmla="*/ 958977 h 2921156"/>
              <a:gd name="connsiteX10" fmla="*/ 1833995 w 2040312"/>
              <a:gd name="connsiteY10" fmla="*/ 83373 h 2921156"/>
              <a:gd name="connsiteX11" fmla="*/ 1435896 w 2040312"/>
              <a:gd name="connsiteY11" fmla="*/ 0 h 2921156"/>
              <a:gd name="connsiteX12" fmla="*/ 1018746 w 2040312"/>
              <a:gd name="connsiteY12" fmla="*/ 539828 h 2921156"/>
              <a:gd name="connsiteX13" fmla="*/ 531906 w 2040312"/>
              <a:gd name="connsiteY13" fmla="*/ 21973 h 292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40312" h="2921156">
                <a:moveTo>
                  <a:pt x="531906" y="21973"/>
                </a:moveTo>
                <a:lnTo>
                  <a:pt x="137459" y="165408"/>
                </a:lnTo>
                <a:cubicBezTo>
                  <a:pt x="251276" y="428855"/>
                  <a:pt x="222220" y="842321"/>
                  <a:pt x="71718" y="1020043"/>
                </a:cubicBezTo>
                <a:lnTo>
                  <a:pt x="71718" y="1020043"/>
                </a:lnTo>
                <a:lnTo>
                  <a:pt x="113553" y="1103714"/>
                </a:lnTo>
                <a:cubicBezTo>
                  <a:pt x="182858" y="1848563"/>
                  <a:pt x="102146" y="2314804"/>
                  <a:pt x="0" y="2866773"/>
                </a:cubicBezTo>
                <a:cubicBezTo>
                  <a:pt x="1011097" y="2958474"/>
                  <a:pt x="1379259" y="2914445"/>
                  <a:pt x="2040312" y="2877559"/>
                </a:cubicBezTo>
                <a:cubicBezTo>
                  <a:pt x="1848846" y="2314712"/>
                  <a:pt x="1916456" y="1308913"/>
                  <a:pt x="1894542" y="996137"/>
                </a:cubicBezTo>
                <a:cubicBezTo>
                  <a:pt x="1872628" y="683361"/>
                  <a:pt x="1904067" y="999312"/>
                  <a:pt x="1908830" y="1000900"/>
                </a:cubicBezTo>
                <a:lnTo>
                  <a:pt x="1934602" y="958977"/>
                </a:lnTo>
                <a:cubicBezTo>
                  <a:pt x="1797085" y="658378"/>
                  <a:pt x="1781012" y="583996"/>
                  <a:pt x="1833995" y="83373"/>
                </a:cubicBezTo>
                <a:lnTo>
                  <a:pt x="1435896" y="0"/>
                </a:lnTo>
                <a:cubicBezTo>
                  <a:pt x="1388128" y="163274"/>
                  <a:pt x="1366551" y="312261"/>
                  <a:pt x="1018746" y="539828"/>
                </a:cubicBezTo>
                <a:cubicBezTo>
                  <a:pt x="708035" y="379909"/>
                  <a:pt x="678311" y="281904"/>
                  <a:pt x="531906" y="21973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手繪多邊形 13"/>
          <p:cNvSpPr/>
          <p:nvPr/>
        </p:nvSpPr>
        <p:spPr>
          <a:xfrm>
            <a:off x="3978923" y="2222627"/>
            <a:ext cx="364300" cy="2066517"/>
          </a:xfrm>
          <a:custGeom>
            <a:avLst/>
            <a:gdLst>
              <a:gd name="connsiteX0" fmla="*/ 70711 w 309966"/>
              <a:gd name="connsiteY0" fmla="*/ 0 h 2005900"/>
              <a:gd name="connsiteX1" fmla="*/ 108811 w 309966"/>
              <a:gd name="connsiteY1" fmla="*/ 123825 h 2005900"/>
              <a:gd name="connsiteX2" fmla="*/ 140561 w 309966"/>
              <a:gd name="connsiteY2" fmla="*/ 241300 h 2005900"/>
              <a:gd name="connsiteX3" fmla="*/ 172311 w 309966"/>
              <a:gd name="connsiteY3" fmla="*/ 371475 h 2005900"/>
              <a:gd name="connsiteX4" fmla="*/ 191361 w 309966"/>
              <a:gd name="connsiteY4" fmla="*/ 514350 h 2005900"/>
              <a:gd name="connsiteX5" fmla="*/ 204061 w 309966"/>
              <a:gd name="connsiteY5" fmla="*/ 673100 h 2005900"/>
              <a:gd name="connsiteX6" fmla="*/ 204061 w 309966"/>
              <a:gd name="connsiteY6" fmla="*/ 822325 h 2005900"/>
              <a:gd name="connsiteX7" fmla="*/ 204061 w 309966"/>
              <a:gd name="connsiteY7" fmla="*/ 952500 h 2005900"/>
              <a:gd name="connsiteX8" fmla="*/ 204061 w 309966"/>
              <a:gd name="connsiteY8" fmla="*/ 1082675 h 2005900"/>
              <a:gd name="connsiteX9" fmla="*/ 196804 w 309966"/>
              <a:gd name="connsiteY9" fmla="*/ 1171575 h 2005900"/>
              <a:gd name="connsiteX10" fmla="*/ 204061 w 309966"/>
              <a:gd name="connsiteY10" fmla="*/ 1280432 h 2005900"/>
              <a:gd name="connsiteX11" fmla="*/ 196804 w 309966"/>
              <a:gd name="connsiteY11" fmla="*/ 1432832 h 2005900"/>
              <a:gd name="connsiteX12" fmla="*/ 211318 w 309966"/>
              <a:gd name="connsiteY12" fmla="*/ 1592489 h 2005900"/>
              <a:gd name="connsiteX13" fmla="*/ 233090 w 309966"/>
              <a:gd name="connsiteY13" fmla="*/ 1723118 h 2005900"/>
              <a:gd name="connsiteX14" fmla="*/ 269375 w 309966"/>
              <a:gd name="connsiteY14" fmla="*/ 1868261 h 2005900"/>
              <a:gd name="connsiteX15" fmla="*/ 291147 w 309966"/>
              <a:gd name="connsiteY15" fmla="*/ 1933575 h 2005900"/>
              <a:gd name="connsiteX16" fmla="*/ 309966 w 309966"/>
              <a:gd name="connsiteY16" fmla="*/ 2005900 h 2005900"/>
              <a:gd name="connsiteX17" fmla="*/ 224725 w 309966"/>
              <a:gd name="connsiteY17" fmla="*/ 1951656 h 2005900"/>
              <a:gd name="connsiteX18" fmla="*/ 147234 w 309966"/>
              <a:gd name="connsiteY18" fmla="*/ 1843168 h 2005900"/>
              <a:gd name="connsiteX19" fmla="*/ 77492 w 309966"/>
              <a:gd name="connsiteY19" fmla="*/ 1734680 h 2005900"/>
              <a:gd name="connsiteX20" fmla="*/ 30997 w 309966"/>
              <a:gd name="connsiteY20" fmla="*/ 1587446 h 2005900"/>
              <a:gd name="connsiteX21" fmla="*/ 0 w 309966"/>
              <a:gd name="connsiteY21" fmla="*/ 1509955 h 2005900"/>
              <a:gd name="connsiteX22" fmla="*/ 30997 w 309966"/>
              <a:gd name="connsiteY22" fmla="*/ 1168992 h 2005900"/>
              <a:gd name="connsiteX23" fmla="*/ 38746 w 309966"/>
              <a:gd name="connsiteY23" fmla="*/ 913270 h 2005900"/>
              <a:gd name="connsiteX24" fmla="*/ 38746 w 309966"/>
              <a:gd name="connsiteY24" fmla="*/ 673046 h 2005900"/>
              <a:gd name="connsiteX25" fmla="*/ 38746 w 309966"/>
              <a:gd name="connsiteY25" fmla="*/ 494816 h 2005900"/>
              <a:gd name="connsiteX26" fmla="*/ 30997 w 309966"/>
              <a:gd name="connsiteY26" fmla="*/ 347582 h 2005900"/>
              <a:gd name="connsiteX27" fmla="*/ 30997 w 309966"/>
              <a:gd name="connsiteY27" fmla="*/ 293338 h 2005900"/>
              <a:gd name="connsiteX28" fmla="*/ 30997 w 309966"/>
              <a:gd name="connsiteY28" fmla="*/ 231344 h 2005900"/>
              <a:gd name="connsiteX29" fmla="*/ 46495 w 309966"/>
              <a:gd name="connsiteY29" fmla="*/ 91860 h 2005900"/>
              <a:gd name="connsiteX30" fmla="*/ 70711 w 309966"/>
              <a:gd name="connsiteY30" fmla="*/ 0 h 200590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8746 w 365950"/>
              <a:gd name="connsiteY25" fmla="*/ 494816 h 2075880"/>
              <a:gd name="connsiteX26" fmla="*/ 30997 w 365950"/>
              <a:gd name="connsiteY26" fmla="*/ 347582 h 2075880"/>
              <a:gd name="connsiteX27" fmla="*/ 30997 w 365950"/>
              <a:gd name="connsiteY27" fmla="*/ 293338 h 2075880"/>
              <a:gd name="connsiteX28" fmla="*/ 30997 w 365950"/>
              <a:gd name="connsiteY28" fmla="*/ 231344 h 2075880"/>
              <a:gd name="connsiteX29" fmla="*/ 46495 w 365950"/>
              <a:gd name="connsiteY29" fmla="*/ 91860 h 2075880"/>
              <a:gd name="connsiteX30" fmla="*/ 70711 w 365950"/>
              <a:gd name="connsiteY30" fmla="*/ 0 h 207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5950" h="2075880">
                <a:moveTo>
                  <a:pt x="70711" y="0"/>
                </a:moveTo>
                <a:lnTo>
                  <a:pt x="108811" y="123825"/>
                </a:lnTo>
                <a:lnTo>
                  <a:pt x="140561" y="241300"/>
                </a:lnTo>
                <a:lnTo>
                  <a:pt x="172311" y="371475"/>
                </a:lnTo>
                <a:lnTo>
                  <a:pt x="191361" y="514350"/>
                </a:lnTo>
                <a:lnTo>
                  <a:pt x="204061" y="673100"/>
                </a:lnTo>
                <a:lnTo>
                  <a:pt x="204061" y="822325"/>
                </a:lnTo>
                <a:lnTo>
                  <a:pt x="204061" y="952500"/>
                </a:lnTo>
                <a:lnTo>
                  <a:pt x="204061" y="1082675"/>
                </a:lnTo>
                <a:lnTo>
                  <a:pt x="196804" y="1171575"/>
                </a:lnTo>
                <a:lnTo>
                  <a:pt x="204061" y="1280432"/>
                </a:lnTo>
                <a:lnTo>
                  <a:pt x="196804" y="1432832"/>
                </a:lnTo>
                <a:lnTo>
                  <a:pt x="211318" y="1592489"/>
                </a:lnTo>
                <a:lnTo>
                  <a:pt x="233090" y="1723118"/>
                </a:lnTo>
                <a:lnTo>
                  <a:pt x="269375" y="1868261"/>
                </a:lnTo>
                <a:lnTo>
                  <a:pt x="291147" y="1933575"/>
                </a:lnTo>
                <a:lnTo>
                  <a:pt x="365950" y="2075880"/>
                </a:lnTo>
                <a:lnTo>
                  <a:pt x="224725" y="1951656"/>
                </a:lnTo>
                <a:lnTo>
                  <a:pt x="147234" y="1843168"/>
                </a:lnTo>
                <a:lnTo>
                  <a:pt x="77492" y="1734680"/>
                </a:lnTo>
                <a:lnTo>
                  <a:pt x="30997" y="1587446"/>
                </a:lnTo>
                <a:lnTo>
                  <a:pt x="0" y="1509955"/>
                </a:lnTo>
                <a:lnTo>
                  <a:pt x="30997" y="1168992"/>
                </a:lnTo>
                <a:lnTo>
                  <a:pt x="38746" y="913270"/>
                </a:lnTo>
                <a:lnTo>
                  <a:pt x="38746" y="673046"/>
                </a:lnTo>
                <a:lnTo>
                  <a:pt x="38746" y="494816"/>
                </a:lnTo>
                <a:lnTo>
                  <a:pt x="30997" y="347582"/>
                </a:lnTo>
                <a:lnTo>
                  <a:pt x="30997" y="293338"/>
                </a:lnTo>
                <a:lnTo>
                  <a:pt x="30997" y="231344"/>
                </a:lnTo>
                <a:lnTo>
                  <a:pt x="46495" y="91860"/>
                </a:lnTo>
                <a:lnTo>
                  <a:pt x="70711" y="0"/>
                </a:lnTo>
                <a:close/>
              </a:path>
            </a:pathLst>
          </a:custGeom>
          <a:solidFill>
            <a:schemeClr val="bg1"/>
          </a:soli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1350"/>
          </a:p>
        </p:txBody>
      </p:sp>
      <p:sp>
        <p:nvSpPr>
          <p:cNvPr id="65" name="手繪多邊形 13"/>
          <p:cNvSpPr/>
          <p:nvPr/>
        </p:nvSpPr>
        <p:spPr>
          <a:xfrm flipH="1">
            <a:off x="5441003" y="2152731"/>
            <a:ext cx="349219" cy="2041593"/>
          </a:xfrm>
          <a:custGeom>
            <a:avLst/>
            <a:gdLst>
              <a:gd name="connsiteX0" fmla="*/ 70711 w 309966"/>
              <a:gd name="connsiteY0" fmla="*/ 0 h 2005900"/>
              <a:gd name="connsiteX1" fmla="*/ 108811 w 309966"/>
              <a:gd name="connsiteY1" fmla="*/ 123825 h 2005900"/>
              <a:gd name="connsiteX2" fmla="*/ 140561 w 309966"/>
              <a:gd name="connsiteY2" fmla="*/ 241300 h 2005900"/>
              <a:gd name="connsiteX3" fmla="*/ 172311 w 309966"/>
              <a:gd name="connsiteY3" fmla="*/ 371475 h 2005900"/>
              <a:gd name="connsiteX4" fmla="*/ 191361 w 309966"/>
              <a:gd name="connsiteY4" fmla="*/ 514350 h 2005900"/>
              <a:gd name="connsiteX5" fmla="*/ 204061 w 309966"/>
              <a:gd name="connsiteY5" fmla="*/ 673100 h 2005900"/>
              <a:gd name="connsiteX6" fmla="*/ 204061 w 309966"/>
              <a:gd name="connsiteY6" fmla="*/ 822325 h 2005900"/>
              <a:gd name="connsiteX7" fmla="*/ 204061 w 309966"/>
              <a:gd name="connsiteY7" fmla="*/ 952500 h 2005900"/>
              <a:gd name="connsiteX8" fmla="*/ 204061 w 309966"/>
              <a:gd name="connsiteY8" fmla="*/ 1082675 h 2005900"/>
              <a:gd name="connsiteX9" fmla="*/ 196804 w 309966"/>
              <a:gd name="connsiteY9" fmla="*/ 1171575 h 2005900"/>
              <a:gd name="connsiteX10" fmla="*/ 204061 w 309966"/>
              <a:gd name="connsiteY10" fmla="*/ 1280432 h 2005900"/>
              <a:gd name="connsiteX11" fmla="*/ 196804 w 309966"/>
              <a:gd name="connsiteY11" fmla="*/ 1432832 h 2005900"/>
              <a:gd name="connsiteX12" fmla="*/ 211318 w 309966"/>
              <a:gd name="connsiteY12" fmla="*/ 1592489 h 2005900"/>
              <a:gd name="connsiteX13" fmla="*/ 233090 w 309966"/>
              <a:gd name="connsiteY13" fmla="*/ 1723118 h 2005900"/>
              <a:gd name="connsiteX14" fmla="*/ 269375 w 309966"/>
              <a:gd name="connsiteY14" fmla="*/ 1868261 h 2005900"/>
              <a:gd name="connsiteX15" fmla="*/ 291147 w 309966"/>
              <a:gd name="connsiteY15" fmla="*/ 1933575 h 2005900"/>
              <a:gd name="connsiteX16" fmla="*/ 309966 w 309966"/>
              <a:gd name="connsiteY16" fmla="*/ 2005900 h 2005900"/>
              <a:gd name="connsiteX17" fmla="*/ 224725 w 309966"/>
              <a:gd name="connsiteY17" fmla="*/ 1951656 h 2005900"/>
              <a:gd name="connsiteX18" fmla="*/ 147234 w 309966"/>
              <a:gd name="connsiteY18" fmla="*/ 1843168 h 2005900"/>
              <a:gd name="connsiteX19" fmla="*/ 77492 w 309966"/>
              <a:gd name="connsiteY19" fmla="*/ 1734680 h 2005900"/>
              <a:gd name="connsiteX20" fmla="*/ 30997 w 309966"/>
              <a:gd name="connsiteY20" fmla="*/ 1587446 h 2005900"/>
              <a:gd name="connsiteX21" fmla="*/ 0 w 309966"/>
              <a:gd name="connsiteY21" fmla="*/ 1509955 h 2005900"/>
              <a:gd name="connsiteX22" fmla="*/ 30997 w 309966"/>
              <a:gd name="connsiteY22" fmla="*/ 1168992 h 2005900"/>
              <a:gd name="connsiteX23" fmla="*/ 38746 w 309966"/>
              <a:gd name="connsiteY23" fmla="*/ 913270 h 2005900"/>
              <a:gd name="connsiteX24" fmla="*/ 38746 w 309966"/>
              <a:gd name="connsiteY24" fmla="*/ 673046 h 2005900"/>
              <a:gd name="connsiteX25" fmla="*/ 38746 w 309966"/>
              <a:gd name="connsiteY25" fmla="*/ 494816 h 2005900"/>
              <a:gd name="connsiteX26" fmla="*/ 30997 w 309966"/>
              <a:gd name="connsiteY26" fmla="*/ 347582 h 2005900"/>
              <a:gd name="connsiteX27" fmla="*/ 30997 w 309966"/>
              <a:gd name="connsiteY27" fmla="*/ 293338 h 2005900"/>
              <a:gd name="connsiteX28" fmla="*/ 30997 w 309966"/>
              <a:gd name="connsiteY28" fmla="*/ 231344 h 2005900"/>
              <a:gd name="connsiteX29" fmla="*/ 46495 w 309966"/>
              <a:gd name="connsiteY29" fmla="*/ 91860 h 2005900"/>
              <a:gd name="connsiteX30" fmla="*/ 70711 w 309966"/>
              <a:gd name="connsiteY30" fmla="*/ 0 h 200590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8746 w 365950"/>
              <a:gd name="connsiteY25" fmla="*/ 494816 h 2075880"/>
              <a:gd name="connsiteX26" fmla="*/ 30997 w 365950"/>
              <a:gd name="connsiteY26" fmla="*/ 347582 h 2075880"/>
              <a:gd name="connsiteX27" fmla="*/ 30997 w 365950"/>
              <a:gd name="connsiteY27" fmla="*/ 293338 h 2075880"/>
              <a:gd name="connsiteX28" fmla="*/ 30997 w 365950"/>
              <a:gd name="connsiteY28" fmla="*/ 231344 h 2075880"/>
              <a:gd name="connsiteX29" fmla="*/ 46495 w 365950"/>
              <a:gd name="connsiteY29" fmla="*/ 91860 h 2075880"/>
              <a:gd name="connsiteX30" fmla="*/ 70711 w 365950"/>
              <a:gd name="connsiteY30" fmla="*/ 0 h 207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5950" h="2075880">
                <a:moveTo>
                  <a:pt x="70711" y="0"/>
                </a:moveTo>
                <a:lnTo>
                  <a:pt x="108811" y="123825"/>
                </a:lnTo>
                <a:lnTo>
                  <a:pt x="140561" y="241300"/>
                </a:lnTo>
                <a:lnTo>
                  <a:pt x="172311" y="371475"/>
                </a:lnTo>
                <a:lnTo>
                  <a:pt x="191361" y="514350"/>
                </a:lnTo>
                <a:lnTo>
                  <a:pt x="204061" y="673100"/>
                </a:lnTo>
                <a:lnTo>
                  <a:pt x="204061" y="822325"/>
                </a:lnTo>
                <a:lnTo>
                  <a:pt x="204061" y="952500"/>
                </a:lnTo>
                <a:lnTo>
                  <a:pt x="204061" y="1082675"/>
                </a:lnTo>
                <a:lnTo>
                  <a:pt x="196804" y="1171575"/>
                </a:lnTo>
                <a:lnTo>
                  <a:pt x="204061" y="1280432"/>
                </a:lnTo>
                <a:lnTo>
                  <a:pt x="196804" y="1432832"/>
                </a:lnTo>
                <a:lnTo>
                  <a:pt x="211318" y="1592489"/>
                </a:lnTo>
                <a:lnTo>
                  <a:pt x="233090" y="1723118"/>
                </a:lnTo>
                <a:lnTo>
                  <a:pt x="269375" y="1868261"/>
                </a:lnTo>
                <a:lnTo>
                  <a:pt x="291147" y="1933575"/>
                </a:lnTo>
                <a:lnTo>
                  <a:pt x="365950" y="2075880"/>
                </a:lnTo>
                <a:lnTo>
                  <a:pt x="224725" y="1951656"/>
                </a:lnTo>
                <a:lnTo>
                  <a:pt x="147234" y="1843168"/>
                </a:lnTo>
                <a:lnTo>
                  <a:pt x="77492" y="1734680"/>
                </a:lnTo>
                <a:lnTo>
                  <a:pt x="30997" y="1587446"/>
                </a:lnTo>
                <a:lnTo>
                  <a:pt x="0" y="1509955"/>
                </a:lnTo>
                <a:lnTo>
                  <a:pt x="30997" y="1168992"/>
                </a:lnTo>
                <a:lnTo>
                  <a:pt x="38746" y="913270"/>
                </a:lnTo>
                <a:lnTo>
                  <a:pt x="38746" y="673046"/>
                </a:lnTo>
                <a:lnTo>
                  <a:pt x="38746" y="494816"/>
                </a:lnTo>
                <a:lnTo>
                  <a:pt x="30997" y="347582"/>
                </a:lnTo>
                <a:lnTo>
                  <a:pt x="30997" y="293338"/>
                </a:lnTo>
                <a:lnTo>
                  <a:pt x="30997" y="231344"/>
                </a:lnTo>
                <a:lnTo>
                  <a:pt x="46495" y="91860"/>
                </a:lnTo>
                <a:lnTo>
                  <a:pt x="70711" y="0"/>
                </a:lnTo>
                <a:close/>
              </a:path>
            </a:pathLst>
          </a:custGeom>
          <a:solidFill>
            <a:schemeClr val="bg1"/>
          </a:soli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1350"/>
          </a:p>
        </p:txBody>
      </p:sp>
      <p:cxnSp>
        <p:nvCxnSpPr>
          <p:cNvPr id="45" name="Straight Arrow Connector 7"/>
          <p:cNvCxnSpPr/>
          <p:nvPr/>
        </p:nvCxnSpPr>
        <p:spPr>
          <a:xfrm flipV="1">
            <a:off x="1886608" y="2553199"/>
            <a:ext cx="2725149" cy="30106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3" name="圖片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53"/>
          <a:stretch/>
        </p:blipFill>
        <p:spPr>
          <a:xfrm rot="5400000">
            <a:off x="1492702" y="1957485"/>
            <a:ext cx="2821037" cy="832313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V="1">
            <a:off x="1509806" y="2892531"/>
            <a:ext cx="2966711" cy="7938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 flipV="1">
            <a:off x="4989129" y="2892531"/>
            <a:ext cx="1286283" cy="6727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229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276" t="14162" r="29620" b="6667"/>
          <a:stretch/>
        </p:blipFill>
        <p:spPr>
          <a:xfrm>
            <a:off x="6092566" y="1974332"/>
            <a:ext cx="2123035" cy="3196246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/>
          <p:cNvSpPr txBox="1"/>
          <p:nvPr/>
        </p:nvSpPr>
        <p:spPr>
          <a:xfrm>
            <a:off x="3215418" y="5910943"/>
            <a:ext cx="3169053" cy="2769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Select a design or create your design</a:t>
            </a:r>
            <a:endParaRPr lang="en-US" sz="1200" dirty="0"/>
          </a:p>
        </p:txBody>
      </p:sp>
      <p:pic>
        <p:nvPicPr>
          <p:cNvPr id="17" name="Picture 16" descr="XSS hockey shape.jpg"/>
          <p:cNvPicPr>
            <a:picLocks noChangeAspect="1"/>
          </p:cNvPicPr>
          <p:nvPr/>
        </p:nvPicPr>
        <p:blipFill>
          <a:blip r:embed="rId4">
            <a:alphaModFix amt="63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3672" r="99180">
                        <a14:foregroundMark x1="46602" y1="48984" x2="46602" y2="48984"/>
                        <a14:foregroundMark x1="70703" y1="39336" x2="70703" y2="39336"/>
                        <a14:foregroundMark x1="81133" y1="53398" x2="81133" y2="533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97" y="-148252"/>
            <a:ext cx="1236383" cy="123638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188763" y="324884"/>
            <a:ext cx="4048951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Start Creating </a:t>
            </a:r>
            <a:r>
              <a:rPr lang="en-US" b="1" dirty="0" smtClean="0">
                <a:solidFill>
                  <a:schemeClr val="tx1"/>
                </a:solidFill>
              </a:rPr>
              <a:t>your design here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-Volleyball Jersey Back -</a:t>
            </a:r>
            <a:endParaRPr lang="en-US" sz="1400" b="1" dirty="0" smtClean="0">
              <a:solidFill>
                <a:schemeClr val="tx1"/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276" t="14162" r="29620" b="6667"/>
          <a:stretch/>
        </p:blipFill>
        <p:spPr>
          <a:xfrm>
            <a:off x="1092383" y="1959872"/>
            <a:ext cx="2123035" cy="3196246"/>
          </a:xfrm>
          <a:prstGeom prst="rect">
            <a:avLst/>
          </a:prstGeom>
          <a:noFill/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4114800" y="2899458"/>
                <a:ext cx="20277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6048E28-EAC9-A24A-9E48-39586F1510AB}" type="mathplaceholder">
                        <a:rPr lang="en-US" i="1" smtClean="0">
                          <a:latin typeface="Cambria Math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2899458"/>
                <a:ext cx="2027798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3003" t="-144444" r="-2402" b="-18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Freeform 25"/>
          <p:cNvSpPr/>
          <p:nvPr/>
        </p:nvSpPr>
        <p:spPr>
          <a:xfrm>
            <a:off x="1333312" y="2099066"/>
            <a:ext cx="1779252" cy="1031515"/>
          </a:xfrm>
          <a:custGeom>
            <a:avLst/>
            <a:gdLst>
              <a:gd name="connsiteX0" fmla="*/ 1279259 w 1779252"/>
              <a:gd name="connsiteY0" fmla="*/ 0 h 1031515"/>
              <a:gd name="connsiteX1" fmla="*/ 1680154 w 1779252"/>
              <a:gd name="connsiteY1" fmla="*/ 108106 h 1031515"/>
              <a:gd name="connsiteX2" fmla="*/ 1779252 w 1779252"/>
              <a:gd name="connsiteY2" fmla="*/ 968453 h 1031515"/>
              <a:gd name="connsiteX3" fmla="*/ 1779252 w 1779252"/>
              <a:gd name="connsiteY3" fmla="*/ 968453 h 1031515"/>
              <a:gd name="connsiteX4" fmla="*/ 1756729 w 1779252"/>
              <a:gd name="connsiteY4" fmla="*/ 1013498 h 1031515"/>
              <a:gd name="connsiteX5" fmla="*/ 1720694 w 1779252"/>
              <a:gd name="connsiteY5" fmla="*/ 1031515 h 1031515"/>
              <a:gd name="connsiteX6" fmla="*/ 851338 w 1779252"/>
              <a:gd name="connsiteY6" fmla="*/ 549541 h 1031515"/>
              <a:gd name="connsiteX7" fmla="*/ 0 w 1779252"/>
              <a:gd name="connsiteY7" fmla="*/ 990975 h 103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9252" h="1031515">
                <a:moveTo>
                  <a:pt x="1279259" y="0"/>
                </a:moveTo>
                <a:lnTo>
                  <a:pt x="1680154" y="108106"/>
                </a:lnTo>
                <a:lnTo>
                  <a:pt x="1779252" y="968453"/>
                </a:lnTo>
                <a:lnTo>
                  <a:pt x="1779252" y="968453"/>
                </a:lnTo>
                <a:lnTo>
                  <a:pt x="1756729" y="1013498"/>
                </a:lnTo>
                <a:lnTo>
                  <a:pt x="1720694" y="1031515"/>
                </a:lnTo>
                <a:lnTo>
                  <a:pt x="851338" y="549541"/>
                </a:lnTo>
                <a:lnTo>
                  <a:pt x="0" y="990975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276" t="14162" r="29620" b="6667"/>
          <a:stretch/>
        </p:blipFill>
        <p:spPr>
          <a:xfrm>
            <a:off x="3353493" y="1959872"/>
            <a:ext cx="2123035" cy="3196246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Freeform 30"/>
          <p:cNvSpPr/>
          <p:nvPr/>
        </p:nvSpPr>
        <p:spPr>
          <a:xfrm>
            <a:off x="3403525" y="2144940"/>
            <a:ext cx="2073003" cy="3011178"/>
          </a:xfrm>
          <a:custGeom>
            <a:avLst/>
            <a:gdLst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3065633"/>
              <a:gd name="connsiteX1" fmla="*/ 131445 w 2073003"/>
              <a:gd name="connsiteY1" fmla="*/ 160020 h 3065633"/>
              <a:gd name="connsiteX2" fmla="*/ 80010 w 2073003"/>
              <a:gd name="connsiteY2" fmla="*/ 1040130 h 3065633"/>
              <a:gd name="connsiteX3" fmla="*/ 80010 w 2073003"/>
              <a:gd name="connsiteY3" fmla="*/ 1040130 h 3065633"/>
              <a:gd name="connsiteX4" fmla="*/ 125730 w 2073003"/>
              <a:gd name="connsiteY4" fmla="*/ 1131570 h 3065633"/>
              <a:gd name="connsiteX5" fmla="*/ 0 w 2073003"/>
              <a:gd name="connsiteY5" fmla="*/ 2914650 h 3065633"/>
              <a:gd name="connsiteX6" fmla="*/ 2073003 w 2073003"/>
              <a:gd name="connsiteY6" fmla="*/ 2929164 h 3065633"/>
              <a:gd name="connsiteX7" fmla="*/ 2073003 w 2073003"/>
              <a:gd name="connsiteY7" fmla="*/ 2929164 h 3065633"/>
              <a:gd name="connsiteX8" fmla="*/ 1949631 w 2073003"/>
              <a:gd name="connsiteY8" fmla="*/ 998764 h 3065633"/>
              <a:gd name="connsiteX9" fmla="*/ 1949631 w 2073003"/>
              <a:gd name="connsiteY9" fmla="*/ 998764 h 3065633"/>
              <a:gd name="connsiteX10" fmla="*/ 1949631 w 2073003"/>
              <a:gd name="connsiteY10" fmla="*/ 998764 h 3065633"/>
              <a:gd name="connsiteX11" fmla="*/ 1949631 w 2073003"/>
              <a:gd name="connsiteY11" fmla="*/ 998764 h 3065633"/>
              <a:gd name="connsiteX12" fmla="*/ 1975257 w 2073003"/>
              <a:gd name="connsiteY12" fmla="*/ 952409 h 3065633"/>
              <a:gd name="connsiteX13" fmla="*/ 1870710 w 2073003"/>
              <a:gd name="connsiteY13" fmla="*/ 90488 h 3065633"/>
              <a:gd name="connsiteX14" fmla="*/ 1461135 w 2073003"/>
              <a:gd name="connsiteY14" fmla="*/ 0 h 3065633"/>
              <a:gd name="connsiteX15" fmla="*/ 542925 w 2073003"/>
              <a:gd name="connsiteY15" fmla="*/ 11430 h 3065633"/>
              <a:gd name="connsiteX0" fmla="*/ 542925 w 2073003"/>
              <a:gd name="connsiteY0" fmla="*/ 11430 h 2980710"/>
              <a:gd name="connsiteX1" fmla="*/ 131445 w 2073003"/>
              <a:gd name="connsiteY1" fmla="*/ 160020 h 2980710"/>
              <a:gd name="connsiteX2" fmla="*/ 80010 w 2073003"/>
              <a:gd name="connsiteY2" fmla="*/ 1040130 h 2980710"/>
              <a:gd name="connsiteX3" fmla="*/ 80010 w 2073003"/>
              <a:gd name="connsiteY3" fmla="*/ 1040130 h 2980710"/>
              <a:gd name="connsiteX4" fmla="*/ 125730 w 2073003"/>
              <a:gd name="connsiteY4" fmla="*/ 1131570 h 2980710"/>
              <a:gd name="connsiteX5" fmla="*/ 0 w 2073003"/>
              <a:gd name="connsiteY5" fmla="*/ 2914650 h 2980710"/>
              <a:gd name="connsiteX6" fmla="*/ 2073003 w 2073003"/>
              <a:gd name="connsiteY6" fmla="*/ 2929164 h 2980710"/>
              <a:gd name="connsiteX7" fmla="*/ 2073003 w 2073003"/>
              <a:gd name="connsiteY7" fmla="*/ 2929164 h 2980710"/>
              <a:gd name="connsiteX8" fmla="*/ 1949631 w 2073003"/>
              <a:gd name="connsiteY8" fmla="*/ 998764 h 2980710"/>
              <a:gd name="connsiteX9" fmla="*/ 1949631 w 2073003"/>
              <a:gd name="connsiteY9" fmla="*/ 998764 h 2980710"/>
              <a:gd name="connsiteX10" fmla="*/ 1949631 w 2073003"/>
              <a:gd name="connsiteY10" fmla="*/ 998764 h 2980710"/>
              <a:gd name="connsiteX11" fmla="*/ 1949631 w 2073003"/>
              <a:gd name="connsiteY11" fmla="*/ 998764 h 2980710"/>
              <a:gd name="connsiteX12" fmla="*/ 1975257 w 2073003"/>
              <a:gd name="connsiteY12" fmla="*/ 952409 h 2980710"/>
              <a:gd name="connsiteX13" fmla="*/ 1870710 w 2073003"/>
              <a:gd name="connsiteY13" fmla="*/ 90488 h 2980710"/>
              <a:gd name="connsiteX14" fmla="*/ 1461135 w 2073003"/>
              <a:gd name="connsiteY14" fmla="*/ 0 h 2980710"/>
              <a:gd name="connsiteX15" fmla="*/ 542925 w 2073003"/>
              <a:gd name="connsiteY15" fmla="*/ 11430 h 2980710"/>
              <a:gd name="connsiteX0" fmla="*/ 542925 w 2073003"/>
              <a:gd name="connsiteY0" fmla="*/ 11430 h 2986012"/>
              <a:gd name="connsiteX1" fmla="*/ 131445 w 2073003"/>
              <a:gd name="connsiteY1" fmla="*/ 160020 h 2986012"/>
              <a:gd name="connsiteX2" fmla="*/ 80010 w 2073003"/>
              <a:gd name="connsiteY2" fmla="*/ 1040130 h 2986012"/>
              <a:gd name="connsiteX3" fmla="*/ 80010 w 2073003"/>
              <a:gd name="connsiteY3" fmla="*/ 1040130 h 2986012"/>
              <a:gd name="connsiteX4" fmla="*/ 125730 w 2073003"/>
              <a:gd name="connsiteY4" fmla="*/ 1131570 h 2986012"/>
              <a:gd name="connsiteX5" fmla="*/ 0 w 2073003"/>
              <a:gd name="connsiteY5" fmla="*/ 2914650 h 2986012"/>
              <a:gd name="connsiteX6" fmla="*/ 2073003 w 2073003"/>
              <a:gd name="connsiteY6" fmla="*/ 2929164 h 2986012"/>
              <a:gd name="connsiteX7" fmla="*/ 2073003 w 2073003"/>
              <a:gd name="connsiteY7" fmla="*/ 2929164 h 2986012"/>
              <a:gd name="connsiteX8" fmla="*/ 1949631 w 2073003"/>
              <a:gd name="connsiteY8" fmla="*/ 998764 h 2986012"/>
              <a:gd name="connsiteX9" fmla="*/ 1949631 w 2073003"/>
              <a:gd name="connsiteY9" fmla="*/ 998764 h 2986012"/>
              <a:gd name="connsiteX10" fmla="*/ 1949631 w 2073003"/>
              <a:gd name="connsiteY10" fmla="*/ 998764 h 2986012"/>
              <a:gd name="connsiteX11" fmla="*/ 1949631 w 2073003"/>
              <a:gd name="connsiteY11" fmla="*/ 998764 h 2986012"/>
              <a:gd name="connsiteX12" fmla="*/ 1975257 w 2073003"/>
              <a:gd name="connsiteY12" fmla="*/ 952409 h 2986012"/>
              <a:gd name="connsiteX13" fmla="*/ 1870710 w 2073003"/>
              <a:gd name="connsiteY13" fmla="*/ 90488 h 2986012"/>
              <a:gd name="connsiteX14" fmla="*/ 1461135 w 2073003"/>
              <a:gd name="connsiteY14" fmla="*/ 0 h 2986012"/>
              <a:gd name="connsiteX15" fmla="*/ 542925 w 2073003"/>
              <a:gd name="connsiteY15" fmla="*/ 11430 h 2986012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49631 w 2073003"/>
              <a:gd name="connsiteY8" fmla="*/ 998764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75257 w 2073003"/>
              <a:gd name="connsiteY12" fmla="*/ 952409 h 2995344"/>
              <a:gd name="connsiteX13" fmla="*/ 1870710 w 2073003"/>
              <a:gd name="connsiteY13" fmla="*/ 90488 h 2995344"/>
              <a:gd name="connsiteX14" fmla="*/ 1461135 w 2073003"/>
              <a:gd name="connsiteY14" fmla="*/ 0 h 2995344"/>
              <a:gd name="connsiteX15" fmla="*/ 542925 w 2073003"/>
              <a:gd name="connsiteY15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49631 w 2073003"/>
              <a:gd name="connsiteY8" fmla="*/ 998764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75257 w 2073003"/>
              <a:gd name="connsiteY12" fmla="*/ 952409 h 2995344"/>
              <a:gd name="connsiteX13" fmla="*/ 1870710 w 2073003"/>
              <a:gd name="connsiteY13" fmla="*/ 90488 h 2995344"/>
              <a:gd name="connsiteX14" fmla="*/ 1461135 w 2073003"/>
              <a:gd name="connsiteY14" fmla="*/ 0 h 2995344"/>
              <a:gd name="connsiteX15" fmla="*/ 542925 w 2073003"/>
              <a:gd name="connsiteY15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12919 w 2073003"/>
              <a:gd name="connsiteY8" fmla="*/ 1925544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30848 w 2073003"/>
              <a:gd name="connsiteY8" fmla="*/ 1947355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106322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30848 w 2073003"/>
              <a:gd name="connsiteY8" fmla="*/ 1947355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30848 w 2073003"/>
              <a:gd name="connsiteY8" fmla="*/ 1947355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30848 w 2073003"/>
              <a:gd name="connsiteY8" fmla="*/ 1947355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30848 w 2073003"/>
              <a:gd name="connsiteY8" fmla="*/ 1947355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42723 w 2073003"/>
              <a:gd name="connsiteY8" fmla="*/ 1951313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42723 w 2073003"/>
              <a:gd name="connsiteY8" fmla="*/ 1951313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42723 w 2073003"/>
              <a:gd name="connsiteY8" fmla="*/ 1951313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42723 w 2073003"/>
              <a:gd name="connsiteY8" fmla="*/ 1951313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42723 w 2073003"/>
              <a:gd name="connsiteY8" fmla="*/ 1951313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73003" h="3011178">
                <a:moveTo>
                  <a:pt x="542925" y="27264"/>
                </a:moveTo>
                <a:lnTo>
                  <a:pt x="131445" y="175854"/>
                </a:lnTo>
                <a:cubicBezTo>
                  <a:pt x="269688" y="708282"/>
                  <a:pt x="234692" y="716722"/>
                  <a:pt x="80010" y="1055964"/>
                </a:cubicBezTo>
                <a:lnTo>
                  <a:pt x="80010" y="1055964"/>
                </a:lnTo>
                <a:lnTo>
                  <a:pt x="125730" y="1147404"/>
                </a:lnTo>
                <a:cubicBezTo>
                  <a:pt x="185262" y="2213984"/>
                  <a:pt x="23980" y="2790335"/>
                  <a:pt x="0" y="2930484"/>
                </a:cubicBezTo>
                <a:cubicBezTo>
                  <a:pt x="1252789" y="3084734"/>
                  <a:pt x="1728638" y="2976019"/>
                  <a:pt x="2073003" y="2944998"/>
                </a:cubicBezTo>
                <a:lnTo>
                  <a:pt x="2073003" y="2944998"/>
                </a:lnTo>
                <a:cubicBezTo>
                  <a:pt x="2051290" y="2779384"/>
                  <a:pt x="1943493" y="2459093"/>
                  <a:pt x="1942723" y="1951313"/>
                </a:cubicBezTo>
                <a:cubicBezTo>
                  <a:pt x="1922161" y="1629580"/>
                  <a:pt x="1948480" y="1170717"/>
                  <a:pt x="1949631" y="1014598"/>
                </a:cubicBezTo>
                <a:lnTo>
                  <a:pt x="1949631" y="1014598"/>
                </a:lnTo>
                <a:lnTo>
                  <a:pt x="1949631" y="1014598"/>
                </a:lnTo>
                <a:lnTo>
                  <a:pt x="1949631" y="1014598"/>
                </a:lnTo>
                <a:lnTo>
                  <a:pt x="1975257" y="968243"/>
                </a:lnTo>
                <a:cubicBezTo>
                  <a:pt x="1816610" y="740778"/>
                  <a:pt x="1835860" y="411791"/>
                  <a:pt x="1870710" y="90489"/>
                </a:cubicBezTo>
                <a:lnTo>
                  <a:pt x="1469052" y="0"/>
                </a:lnTo>
                <a:cubicBezTo>
                  <a:pt x="929900" y="296657"/>
                  <a:pt x="795206" y="113101"/>
                  <a:pt x="542925" y="27264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1142415" y="2107255"/>
            <a:ext cx="2073003" cy="3011178"/>
          </a:xfrm>
          <a:custGeom>
            <a:avLst/>
            <a:gdLst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3065633"/>
              <a:gd name="connsiteX1" fmla="*/ 131445 w 2073003"/>
              <a:gd name="connsiteY1" fmla="*/ 160020 h 3065633"/>
              <a:gd name="connsiteX2" fmla="*/ 80010 w 2073003"/>
              <a:gd name="connsiteY2" fmla="*/ 1040130 h 3065633"/>
              <a:gd name="connsiteX3" fmla="*/ 80010 w 2073003"/>
              <a:gd name="connsiteY3" fmla="*/ 1040130 h 3065633"/>
              <a:gd name="connsiteX4" fmla="*/ 125730 w 2073003"/>
              <a:gd name="connsiteY4" fmla="*/ 1131570 h 3065633"/>
              <a:gd name="connsiteX5" fmla="*/ 0 w 2073003"/>
              <a:gd name="connsiteY5" fmla="*/ 2914650 h 3065633"/>
              <a:gd name="connsiteX6" fmla="*/ 2073003 w 2073003"/>
              <a:gd name="connsiteY6" fmla="*/ 2929164 h 3065633"/>
              <a:gd name="connsiteX7" fmla="*/ 2073003 w 2073003"/>
              <a:gd name="connsiteY7" fmla="*/ 2929164 h 3065633"/>
              <a:gd name="connsiteX8" fmla="*/ 1949631 w 2073003"/>
              <a:gd name="connsiteY8" fmla="*/ 998764 h 3065633"/>
              <a:gd name="connsiteX9" fmla="*/ 1949631 w 2073003"/>
              <a:gd name="connsiteY9" fmla="*/ 998764 h 3065633"/>
              <a:gd name="connsiteX10" fmla="*/ 1949631 w 2073003"/>
              <a:gd name="connsiteY10" fmla="*/ 998764 h 3065633"/>
              <a:gd name="connsiteX11" fmla="*/ 1949631 w 2073003"/>
              <a:gd name="connsiteY11" fmla="*/ 998764 h 3065633"/>
              <a:gd name="connsiteX12" fmla="*/ 1975257 w 2073003"/>
              <a:gd name="connsiteY12" fmla="*/ 952409 h 3065633"/>
              <a:gd name="connsiteX13" fmla="*/ 1870710 w 2073003"/>
              <a:gd name="connsiteY13" fmla="*/ 90488 h 3065633"/>
              <a:gd name="connsiteX14" fmla="*/ 1461135 w 2073003"/>
              <a:gd name="connsiteY14" fmla="*/ 0 h 3065633"/>
              <a:gd name="connsiteX15" fmla="*/ 542925 w 2073003"/>
              <a:gd name="connsiteY15" fmla="*/ 11430 h 3065633"/>
              <a:gd name="connsiteX0" fmla="*/ 542925 w 2073003"/>
              <a:gd name="connsiteY0" fmla="*/ 11430 h 2980710"/>
              <a:gd name="connsiteX1" fmla="*/ 131445 w 2073003"/>
              <a:gd name="connsiteY1" fmla="*/ 160020 h 2980710"/>
              <a:gd name="connsiteX2" fmla="*/ 80010 w 2073003"/>
              <a:gd name="connsiteY2" fmla="*/ 1040130 h 2980710"/>
              <a:gd name="connsiteX3" fmla="*/ 80010 w 2073003"/>
              <a:gd name="connsiteY3" fmla="*/ 1040130 h 2980710"/>
              <a:gd name="connsiteX4" fmla="*/ 125730 w 2073003"/>
              <a:gd name="connsiteY4" fmla="*/ 1131570 h 2980710"/>
              <a:gd name="connsiteX5" fmla="*/ 0 w 2073003"/>
              <a:gd name="connsiteY5" fmla="*/ 2914650 h 2980710"/>
              <a:gd name="connsiteX6" fmla="*/ 2073003 w 2073003"/>
              <a:gd name="connsiteY6" fmla="*/ 2929164 h 2980710"/>
              <a:gd name="connsiteX7" fmla="*/ 2073003 w 2073003"/>
              <a:gd name="connsiteY7" fmla="*/ 2929164 h 2980710"/>
              <a:gd name="connsiteX8" fmla="*/ 1949631 w 2073003"/>
              <a:gd name="connsiteY8" fmla="*/ 998764 h 2980710"/>
              <a:gd name="connsiteX9" fmla="*/ 1949631 w 2073003"/>
              <a:gd name="connsiteY9" fmla="*/ 998764 h 2980710"/>
              <a:gd name="connsiteX10" fmla="*/ 1949631 w 2073003"/>
              <a:gd name="connsiteY10" fmla="*/ 998764 h 2980710"/>
              <a:gd name="connsiteX11" fmla="*/ 1949631 w 2073003"/>
              <a:gd name="connsiteY11" fmla="*/ 998764 h 2980710"/>
              <a:gd name="connsiteX12" fmla="*/ 1975257 w 2073003"/>
              <a:gd name="connsiteY12" fmla="*/ 952409 h 2980710"/>
              <a:gd name="connsiteX13" fmla="*/ 1870710 w 2073003"/>
              <a:gd name="connsiteY13" fmla="*/ 90488 h 2980710"/>
              <a:gd name="connsiteX14" fmla="*/ 1461135 w 2073003"/>
              <a:gd name="connsiteY14" fmla="*/ 0 h 2980710"/>
              <a:gd name="connsiteX15" fmla="*/ 542925 w 2073003"/>
              <a:gd name="connsiteY15" fmla="*/ 11430 h 2980710"/>
              <a:gd name="connsiteX0" fmla="*/ 542925 w 2073003"/>
              <a:gd name="connsiteY0" fmla="*/ 11430 h 2986012"/>
              <a:gd name="connsiteX1" fmla="*/ 131445 w 2073003"/>
              <a:gd name="connsiteY1" fmla="*/ 160020 h 2986012"/>
              <a:gd name="connsiteX2" fmla="*/ 80010 w 2073003"/>
              <a:gd name="connsiteY2" fmla="*/ 1040130 h 2986012"/>
              <a:gd name="connsiteX3" fmla="*/ 80010 w 2073003"/>
              <a:gd name="connsiteY3" fmla="*/ 1040130 h 2986012"/>
              <a:gd name="connsiteX4" fmla="*/ 125730 w 2073003"/>
              <a:gd name="connsiteY4" fmla="*/ 1131570 h 2986012"/>
              <a:gd name="connsiteX5" fmla="*/ 0 w 2073003"/>
              <a:gd name="connsiteY5" fmla="*/ 2914650 h 2986012"/>
              <a:gd name="connsiteX6" fmla="*/ 2073003 w 2073003"/>
              <a:gd name="connsiteY6" fmla="*/ 2929164 h 2986012"/>
              <a:gd name="connsiteX7" fmla="*/ 2073003 w 2073003"/>
              <a:gd name="connsiteY7" fmla="*/ 2929164 h 2986012"/>
              <a:gd name="connsiteX8" fmla="*/ 1949631 w 2073003"/>
              <a:gd name="connsiteY8" fmla="*/ 998764 h 2986012"/>
              <a:gd name="connsiteX9" fmla="*/ 1949631 w 2073003"/>
              <a:gd name="connsiteY9" fmla="*/ 998764 h 2986012"/>
              <a:gd name="connsiteX10" fmla="*/ 1949631 w 2073003"/>
              <a:gd name="connsiteY10" fmla="*/ 998764 h 2986012"/>
              <a:gd name="connsiteX11" fmla="*/ 1949631 w 2073003"/>
              <a:gd name="connsiteY11" fmla="*/ 998764 h 2986012"/>
              <a:gd name="connsiteX12" fmla="*/ 1975257 w 2073003"/>
              <a:gd name="connsiteY12" fmla="*/ 952409 h 2986012"/>
              <a:gd name="connsiteX13" fmla="*/ 1870710 w 2073003"/>
              <a:gd name="connsiteY13" fmla="*/ 90488 h 2986012"/>
              <a:gd name="connsiteX14" fmla="*/ 1461135 w 2073003"/>
              <a:gd name="connsiteY14" fmla="*/ 0 h 2986012"/>
              <a:gd name="connsiteX15" fmla="*/ 542925 w 2073003"/>
              <a:gd name="connsiteY15" fmla="*/ 11430 h 2986012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49631 w 2073003"/>
              <a:gd name="connsiteY8" fmla="*/ 998764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75257 w 2073003"/>
              <a:gd name="connsiteY12" fmla="*/ 952409 h 2995344"/>
              <a:gd name="connsiteX13" fmla="*/ 1870710 w 2073003"/>
              <a:gd name="connsiteY13" fmla="*/ 90488 h 2995344"/>
              <a:gd name="connsiteX14" fmla="*/ 1461135 w 2073003"/>
              <a:gd name="connsiteY14" fmla="*/ 0 h 2995344"/>
              <a:gd name="connsiteX15" fmla="*/ 542925 w 2073003"/>
              <a:gd name="connsiteY15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49631 w 2073003"/>
              <a:gd name="connsiteY8" fmla="*/ 998764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75257 w 2073003"/>
              <a:gd name="connsiteY12" fmla="*/ 952409 h 2995344"/>
              <a:gd name="connsiteX13" fmla="*/ 1870710 w 2073003"/>
              <a:gd name="connsiteY13" fmla="*/ 90488 h 2995344"/>
              <a:gd name="connsiteX14" fmla="*/ 1461135 w 2073003"/>
              <a:gd name="connsiteY14" fmla="*/ 0 h 2995344"/>
              <a:gd name="connsiteX15" fmla="*/ 542925 w 2073003"/>
              <a:gd name="connsiteY15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12919 w 2073003"/>
              <a:gd name="connsiteY8" fmla="*/ 1925544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30848 w 2073003"/>
              <a:gd name="connsiteY8" fmla="*/ 1947355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106322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30848 w 2073003"/>
              <a:gd name="connsiteY8" fmla="*/ 1947355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30848 w 2073003"/>
              <a:gd name="connsiteY8" fmla="*/ 1947355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30848 w 2073003"/>
              <a:gd name="connsiteY8" fmla="*/ 1947355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30848 w 2073003"/>
              <a:gd name="connsiteY8" fmla="*/ 1947355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42723 w 2073003"/>
              <a:gd name="connsiteY8" fmla="*/ 1951313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42723 w 2073003"/>
              <a:gd name="connsiteY8" fmla="*/ 1951313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42723 w 2073003"/>
              <a:gd name="connsiteY8" fmla="*/ 1951313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42723 w 2073003"/>
              <a:gd name="connsiteY8" fmla="*/ 1951313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42723 w 2073003"/>
              <a:gd name="connsiteY8" fmla="*/ 1951313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73003" h="3011178">
                <a:moveTo>
                  <a:pt x="542925" y="27264"/>
                </a:moveTo>
                <a:lnTo>
                  <a:pt x="131445" y="175854"/>
                </a:lnTo>
                <a:cubicBezTo>
                  <a:pt x="269688" y="708282"/>
                  <a:pt x="234692" y="716722"/>
                  <a:pt x="80010" y="1055964"/>
                </a:cubicBezTo>
                <a:lnTo>
                  <a:pt x="80010" y="1055964"/>
                </a:lnTo>
                <a:lnTo>
                  <a:pt x="125730" y="1147404"/>
                </a:lnTo>
                <a:cubicBezTo>
                  <a:pt x="185262" y="2213984"/>
                  <a:pt x="23980" y="2790335"/>
                  <a:pt x="0" y="2930484"/>
                </a:cubicBezTo>
                <a:cubicBezTo>
                  <a:pt x="1252789" y="3084734"/>
                  <a:pt x="1728638" y="2976019"/>
                  <a:pt x="2073003" y="2944998"/>
                </a:cubicBezTo>
                <a:lnTo>
                  <a:pt x="2073003" y="2944998"/>
                </a:lnTo>
                <a:cubicBezTo>
                  <a:pt x="2051290" y="2779384"/>
                  <a:pt x="1943493" y="2459093"/>
                  <a:pt x="1942723" y="1951313"/>
                </a:cubicBezTo>
                <a:cubicBezTo>
                  <a:pt x="1922161" y="1629580"/>
                  <a:pt x="1948480" y="1170717"/>
                  <a:pt x="1949631" y="1014598"/>
                </a:cubicBezTo>
                <a:lnTo>
                  <a:pt x="1949631" y="1014598"/>
                </a:lnTo>
                <a:lnTo>
                  <a:pt x="1949631" y="1014598"/>
                </a:lnTo>
                <a:lnTo>
                  <a:pt x="1949631" y="1014598"/>
                </a:lnTo>
                <a:lnTo>
                  <a:pt x="1975257" y="968243"/>
                </a:lnTo>
                <a:cubicBezTo>
                  <a:pt x="1816610" y="740778"/>
                  <a:pt x="1835860" y="411791"/>
                  <a:pt x="1870710" y="90489"/>
                </a:cubicBezTo>
                <a:lnTo>
                  <a:pt x="1469052" y="0"/>
                </a:lnTo>
                <a:cubicBezTo>
                  <a:pt x="929900" y="296657"/>
                  <a:pt x="795206" y="113101"/>
                  <a:pt x="542925" y="27264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6151447" y="2107255"/>
            <a:ext cx="2073003" cy="3011178"/>
          </a:xfrm>
          <a:custGeom>
            <a:avLst/>
            <a:gdLst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3065633"/>
              <a:gd name="connsiteX1" fmla="*/ 131445 w 2073003"/>
              <a:gd name="connsiteY1" fmla="*/ 160020 h 3065633"/>
              <a:gd name="connsiteX2" fmla="*/ 80010 w 2073003"/>
              <a:gd name="connsiteY2" fmla="*/ 1040130 h 3065633"/>
              <a:gd name="connsiteX3" fmla="*/ 80010 w 2073003"/>
              <a:gd name="connsiteY3" fmla="*/ 1040130 h 3065633"/>
              <a:gd name="connsiteX4" fmla="*/ 125730 w 2073003"/>
              <a:gd name="connsiteY4" fmla="*/ 1131570 h 3065633"/>
              <a:gd name="connsiteX5" fmla="*/ 0 w 2073003"/>
              <a:gd name="connsiteY5" fmla="*/ 2914650 h 3065633"/>
              <a:gd name="connsiteX6" fmla="*/ 2073003 w 2073003"/>
              <a:gd name="connsiteY6" fmla="*/ 2929164 h 3065633"/>
              <a:gd name="connsiteX7" fmla="*/ 2073003 w 2073003"/>
              <a:gd name="connsiteY7" fmla="*/ 2929164 h 3065633"/>
              <a:gd name="connsiteX8" fmla="*/ 1949631 w 2073003"/>
              <a:gd name="connsiteY8" fmla="*/ 998764 h 3065633"/>
              <a:gd name="connsiteX9" fmla="*/ 1949631 w 2073003"/>
              <a:gd name="connsiteY9" fmla="*/ 998764 h 3065633"/>
              <a:gd name="connsiteX10" fmla="*/ 1949631 w 2073003"/>
              <a:gd name="connsiteY10" fmla="*/ 998764 h 3065633"/>
              <a:gd name="connsiteX11" fmla="*/ 1949631 w 2073003"/>
              <a:gd name="connsiteY11" fmla="*/ 998764 h 3065633"/>
              <a:gd name="connsiteX12" fmla="*/ 1975257 w 2073003"/>
              <a:gd name="connsiteY12" fmla="*/ 952409 h 3065633"/>
              <a:gd name="connsiteX13" fmla="*/ 1870710 w 2073003"/>
              <a:gd name="connsiteY13" fmla="*/ 90488 h 3065633"/>
              <a:gd name="connsiteX14" fmla="*/ 1461135 w 2073003"/>
              <a:gd name="connsiteY14" fmla="*/ 0 h 3065633"/>
              <a:gd name="connsiteX15" fmla="*/ 542925 w 2073003"/>
              <a:gd name="connsiteY15" fmla="*/ 11430 h 3065633"/>
              <a:gd name="connsiteX0" fmla="*/ 542925 w 2073003"/>
              <a:gd name="connsiteY0" fmla="*/ 11430 h 2980710"/>
              <a:gd name="connsiteX1" fmla="*/ 131445 w 2073003"/>
              <a:gd name="connsiteY1" fmla="*/ 160020 h 2980710"/>
              <a:gd name="connsiteX2" fmla="*/ 80010 w 2073003"/>
              <a:gd name="connsiteY2" fmla="*/ 1040130 h 2980710"/>
              <a:gd name="connsiteX3" fmla="*/ 80010 w 2073003"/>
              <a:gd name="connsiteY3" fmla="*/ 1040130 h 2980710"/>
              <a:gd name="connsiteX4" fmla="*/ 125730 w 2073003"/>
              <a:gd name="connsiteY4" fmla="*/ 1131570 h 2980710"/>
              <a:gd name="connsiteX5" fmla="*/ 0 w 2073003"/>
              <a:gd name="connsiteY5" fmla="*/ 2914650 h 2980710"/>
              <a:gd name="connsiteX6" fmla="*/ 2073003 w 2073003"/>
              <a:gd name="connsiteY6" fmla="*/ 2929164 h 2980710"/>
              <a:gd name="connsiteX7" fmla="*/ 2073003 w 2073003"/>
              <a:gd name="connsiteY7" fmla="*/ 2929164 h 2980710"/>
              <a:gd name="connsiteX8" fmla="*/ 1949631 w 2073003"/>
              <a:gd name="connsiteY8" fmla="*/ 998764 h 2980710"/>
              <a:gd name="connsiteX9" fmla="*/ 1949631 w 2073003"/>
              <a:gd name="connsiteY9" fmla="*/ 998764 h 2980710"/>
              <a:gd name="connsiteX10" fmla="*/ 1949631 w 2073003"/>
              <a:gd name="connsiteY10" fmla="*/ 998764 h 2980710"/>
              <a:gd name="connsiteX11" fmla="*/ 1949631 w 2073003"/>
              <a:gd name="connsiteY11" fmla="*/ 998764 h 2980710"/>
              <a:gd name="connsiteX12" fmla="*/ 1975257 w 2073003"/>
              <a:gd name="connsiteY12" fmla="*/ 952409 h 2980710"/>
              <a:gd name="connsiteX13" fmla="*/ 1870710 w 2073003"/>
              <a:gd name="connsiteY13" fmla="*/ 90488 h 2980710"/>
              <a:gd name="connsiteX14" fmla="*/ 1461135 w 2073003"/>
              <a:gd name="connsiteY14" fmla="*/ 0 h 2980710"/>
              <a:gd name="connsiteX15" fmla="*/ 542925 w 2073003"/>
              <a:gd name="connsiteY15" fmla="*/ 11430 h 2980710"/>
              <a:gd name="connsiteX0" fmla="*/ 542925 w 2073003"/>
              <a:gd name="connsiteY0" fmla="*/ 11430 h 2986012"/>
              <a:gd name="connsiteX1" fmla="*/ 131445 w 2073003"/>
              <a:gd name="connsiteY1" fmla="*/ 160020 h 2986012"/>
              <a:gd name="connsiteX2" fmla="*/ 80010 w 2073003"/>
              <a:gd name="connsiteY2" fmla="*/ 1040130 h 2986012"/>
              <a:gd name="connsiteX3" fmla="*/ 80010 w 2073003"/>
              <a:gd name="connsiteY3" fmla="*/ 1040130 h 2986012"/>
              <a:gd name="connsiteX4" fmla="*/ 125730 w 2073003"/>
              <a:gd name="connsiteY4" fmla="*/ 1131570 h 2986012"/>
              <a:gd name="connsiteX5" fmla="*/ 0 w 2073003"/>
              <a:gd name="connsiteY5" fmla="*/ 2914650 h 2986012"/>
              <a:gd name="connsiteX6" fmla="*/ 2073003 w 2073003"/>
              <a:gd name="connsiteY6" fmla="*/ 2929164 h 2986012"/>
              <a:gd name="connsiteX7" fmla="*/ 2073003 w 2073003"/>
              <a:gd name="connsiteY7" fmla="*/ 2929164 h 2986012"/>
              <a:gd name="connsiteX8" fmla="*/ 1949631 w 2073003"/>
              <a:gd name="connsiteY8" fmla="*/ 998764 h 2986012"/>
              <a:gd name="connsiteX9" fmla="*/ 1949631 w 2073003"/>
              <a:gd name="connsiteY9" fmla="*/ 998764 h 2986012"/>
              <a:gd name="connsiteX10" fmla="*/ 1949631 w 2073003"/>
              <a:gd name="connsiteY10" fmla="*/ 998764 h 2986012"/>
              <a:gd name="connsiteX11" fmla="*/ 1949631 w 2073003"/>
              <a:gd name="connsiteY11" fmla="*/ 998764 h 2986012"/>
              <a:gd name="connsiteX12" fmla="*/ 1975257 w 2073003"/>
              <a:gd name="connsiteY12" fmla="*/ 952409 h 2986012"/>
              <a:gd name="connsiteX13" fmla="*/ 1870710 w 2073003"/>
              <a:gd name="connsiteY13" fmla="*/ 90488 h 2986012"/>
              <a:gd name="connsiteX14" fmla="*/ 1461135 w 2073003"/>
              <a:gd name="connsiteY14" fmla="*/ 0 h 2986012"/>
              <a:gd name="connsiteX15" fmla="*/ 542925 w 2073003"/>
              <a:gd name="connsiteY15" fmla="*/ 11430 h 2986012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49631 w 2073003"/>
              <a:gd name="connsiteY8" fmla="*/ 998764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75257 w 2073003"/>
              <a:gd name="connsiteY12" fmla="*/ 952409 h 2995344"/>
              <a:gd name="connsiteX13" fmla="*/ 1870710 w 2073003"/>
              <a:gd name="connsiteY13" fmla="*/ 90488 h 2995344"/>
              <a:gd name="connsiteX14" fmla="*/ 1461135 w 2073003"/>
              <a:gd name="connsiteY14" fmla="*/ 0 h 2995344"/>
              <a:gd name="connsiteX15" fmla="*/ 542925 w 2073003"/>
              <a:gd name="connsiteY15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49631 w 2073003"/>
              <a:gd name="connsiteY8" fmla="*/ 998764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75257 w 2073003"/>
              <a:gd name="connsiteY12" fmla="*/ 952409 h 2995344"/>
              <a:gd name="connsiteX13" fmla="*/ 1870710 w 2073003"/>
              <a:gd name="connsiteY13" fmla="*/ 90488 h 2995344"/>
              <a:gd name="connsiteX14" fmla="*/ 1461135 w 2073003"/>
              <a:gd name="connsiteY14" fmla="*/ 0 h 2995344"/>
              <a:gd name="connsiteX15" fmla="*/ 542925 w 2073003"/>
              <a:gd name="connsiteY15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12919 w 2073003"/>
              <a:gd name="connsiteY8" fmla="*/ 1925544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30848 w 2073003"/>
              <a:gd name="connsiteY8" fmla="*/ 1947355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106322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30848 w 2073003"/>
              <a:gd name="connsiteY8" fmla="*/ 1947355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30848 w 2073003"/>
              <a:gd name="connsiteY8" fmla="*/ 1947355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30848 w 2073003"/>
              <a:gd name="connsiteY8" fmla="*/ 1947355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30848 w 2073003"/>
              <a:gd name="connsiteY8" fmla="*/ 1947355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42723 w 2073003"/>
              <a:gd name="connsiteY8" fmla="*/ 1951313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42723 w 2073003"/>
              <a:gd name="connsiteY8" fmla="*/ 1951313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42723 w 2073003"/>
              <a:gd name="connsiteY8" fmla="*/ 1951313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42723 w 2073003"/>
              <a:gd name="connsiteY8" fmla="*/ 1951313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42723 w 2073003"/>
              <a:gd name="connsiteY8" fmla="*/ 1951313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73003" h="3011178">
                <a:moveTo>
                  <a:pt x="542925" y="27264"/>
                </a:moveTo>
                <a:lnTo>
                  <a:pt x="131445" y="175854"/>
                </a:lnTo>
                <a:cubicBezTo>
                  <a:pt x="269688" y="708282"/>
                  <a:pt x="234692" y="716722"/>
                  <a:pt x="80010" y="1055964"/>
                </a:cubicBezTo>
                <a:lnTo>
                  <a:pt x="80010" y="1055964"/>
                </a:lnTo>
                <a:lnTo>
                  <a:pt x="125730" y="1147404"/>
                </a:lnTo>
                <a:cubicBezTo>
                  <a:pt x="185262" y="2213984"/>
                  <a:pt x="23980" y="2790335"/>
                  <a:pt x="0" y="2930484"/>
                </a:cubicBezTo>
                <a:cubicBezTo>
                  <a:pt x="1252789" y="3084734"/>
                  <a:pt x="1728638" y="2976019"/>
                  <a:pt x="2073003" y="2944998"/>
                </a:cubicBezTo>
                <a:lnTo>
                  <a:pt x="2073003" y="2944998"/>
                </a:lnTo>
                <a:cubicBezTo>
                  <a:pt x="2051290" y="2779384"/>
                  <a:pt x="1943493" y="2459093"/>
                  <a:pt x="1942723" y="1951313"/>
                </a:cubicBezTo>
                <a:cubicBezTo>
                  <a:pt x="1922161" y="1629580"/>
                  <a:pt x="1948480" y="1170717"/>
                  <a:pt x="1949631" y="1014598"/>
                </a:cubicBezTo>
                <a:lnTo>
                  <a:pt x="1949631" y="1014598"/>
                </a:lnTo>
                <a:lnTo>
                  <a:pt x="1949631" y="1014598"/>
                </a:lnTo>
                <a:lnTo>
                  <a:pt x="1949631" y="1014598"/>
                </a:lnTo>
                <a:lnTo>
                  <a:pt x="1975257" y="968243"/>
                </a:lnTo>
                <a:cubicBezTo>
                  <a:pt x="1816610" y="740778"/>
                  <a:pt x="1835860" y="411791"/>
                  <a:pt x="1870710" y="90489"/>
                </a:cubicBezTo>
                <a:lnTo>
                  <a:pt x="1469052" y="0"/>
                </a:lnTo>
                <a:cubicBezTo>
                  <a:pt x="929900" y="296657"/>
                  <a:pt x="795206" y="113101"/>
                  <a:pt x="542925" y="27264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手繪多邊形 13"/>
          <p:cNvSpPr/>
          <p:nvPr/>
        </p:nvSpPr>
        <p:spPr>
          <a:xfrm>
            <a:off x="1230458" y="3130581"/>
            <a:ext cx="364300" cy="1961482"/>
          </a:xfrm>
          <a:custGeom>
            <a:avLst/>
            <a:gdLst>
              <a:gd name="connsiteX0" fmla="*/ 70711 w 309966"/>
              <a:gd name="connsiteY0" fmla="*/ 0 h 2005900"/>
              <a:gd name="connsiteX1" fmla="*/ 108811 w 309966"/>
              <a:gd name="connsiteY1" fmla="*/ 123825 h 2005900"/>
              <a:gd name="connsiteX2" fmla="*/ 140561 w 309966"/>
              <a:gd name="connsiteY2" fmla="*/ 241300 h 2005900"/>
              <a:gd name="connsiteX3" fmla="*/ 172311 w 309966"/>
              <a:gd name="connsiteY3" fmla="*/ 371475 h 2005900"/>
              <a:gd name="connsiteX4" fmla="*/ 191361 w 309966"/>
              <a:gd name="connsiteY4" fmla="*/ 514350 h 2005900"/>
              <a:gd name="connsiteX5" fmla="*/ 204061 w 309966"/>
              <a:gd name="connsiteY5" fmla="*/ 673100 h 2005900"/>
              <a:gd name="connsiteX6" fmla="*/ 204061 w 309966"/>
              <a:gd name="connsiteY6" fmla="*/ 822325 h 2005900"/>
              <a:gd name="connsiteX7" fmla="*/ 204061 w 309966"/>
              <a:gd name="connsiteY7" fmla="*/ 952500 h 2005900"/>
              <a:gd name="connsiteX8" fmla="*/ 204061 w 309966"/>
              <a:gd name="connsiteY8" fmla="*/ 1082675 h 2005900"/>
              <a:gd name="connsiteX9" fmla="*/ 196804 w 309966"/>
              <a:gd name="connsiteY9" fmla="*/ 1171575 h 2005900"/>
              <a:gd name="connsiteX10" fmla="*/ 204061 w 309966"/>
              <a:gd name="connsiteY10" fmla="*/ 1280432 h 2005900"/>
              <a:gd name="connsiteX11" fmla="*/ 196804 w 309966"/>
              <a:gd name="connsiteY11" fmla="*/ 1432832 h 2005900"/>
              <a:gd name="connsiteX12" fmla="*/ 211318 w 309966"/>
              <a:gd name="connsiteY12" fmla="*/ 1592489 h 2005900"/>
              <a:gd name="connsiteX13" fmla="*/ 233090 w 309966"/>
              <a:gd name="connsiteY13" fmla="*/ 1723118 h 2005900"/>
              <a:gd name="connsiteX14" fmla="*/ 269375 w 309966"/>
              <a:gd name="connsiteY14" fmla="*/ 1868261 h 2005900"/>
              <a:gd name="connsiteX15" fmla="*/ 291147 w 309966"/>
              <a:gd name="connsiteY15" fmla="*/ 1933575 h 2005900"/>
              <a:gd name="connsiteX16" fmla="*/ 309966 w 309966"/>
              <a:gd name="connsiteY16" fmla="*/ 2005900 h 2005900"/>
              <a:gd name="connsiteX17" fmla="*/ 224725 w 309966"/>
              <a:gd name="connsiteY17" fmla="*/ 1951656 h 2005900"/>
              <a:gd name="connsiteX18" fmla="*/ 147234 w 309966"/>
              <a:gd name="connsiteY18" fmla="*/ 1843168 h 2005900"/>
              <a:gd name="connsiteX19" fmla="*/ 77492 w 309966"/>
              <a:gd name="connsiteY19" fmla="*/ 1734680 h 2005900"/>
              <a:gd name="connsiteX20" fmla="*/ 30997 w 309966"/>
              <a:gd name="connsiteY20" fmla="*/ 1587446 h 2005900"/>
              <a:gd name="connsiteX21" fmla="*/ 0 w 309966"/>
              <a:gd name="connsiteY21" fmla="*/ 1509955 h 2005900"/>
              <a:gd name="connsiteX22" fmla="*/ 30997 w 309966"/>
              <a:gd name="connsiteY22" fmla="*/ 1168992 h 2005900"/>
              <a:gd name="connsiteX23" fmla="*/ 38746 w 309966"/>
              <a:gd name="connsiteY23" fmla="*/ 913270 h 2005900"/>
              <a:gd name="connsiteX24" fmla="*/ 38746 w 309966"/>
              <a:gd name="connsiteY24" fmla="*/ 673046 h 2005900"/>
              <a:gd name="connsiteX25" fmla="*/ 38746 w 309966"/>
              <a:gd name="connsiteY25" fmla="*/ 494816 h 2005900"/>
              <a:gd name="connsiteX26" fmla="*/ 30997 w 309966"/>
              <a:gd name="connsiteY26" fmla="*/ 347582 h 2005900"/>
              <a:gd name="connsiteX27" fmla="*/ 30997 w 309966"/>
              <a:gd name="connsiteY27" fmla="*/ 293338 h 2005900"/>
              <a:gd name="connsiteX28" fmla="*/ 30997 w 309966"/>
              <a:gd name="connsiteY28" fmla="*/ 231344 h 2005900"/>
              <a:gd name="connsiteX29" fmla="*/ 46495 w 309966"/>
              <a:gd name="connsiteY29" fmla="*/ 91860 h 2005900"/>
              <a:gd name="connsiteX30" fmla="*/ 70711 w 309966"/>
              <a:gd name="connsiteY30" fmla="*/ 0 h 200590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8746 w 365950"/>
              <a:gd name="connsiteY25" fmla="*/ 494816 h 2075880"/>
              <a:gd name="connsiteX26" fmla="*/ 30997 w 365950"/>
              <a:gd name="connsiteY26" fmla="*/ 347582 h 2075880"/>
              <a:gd name="connsiteX27" fmla="*/ 30997 w 365950"/>
              <a:gd name="connsiteY27" fmla="*/ 293338 h 2075880"/>
              <a:gd name="connsiteX28" fmla="*/ 30997 w 365950"/>
              <a:gd name="connsiteY28" fmla="*/ 231344 h 2075880"/>
              <a:gd name="connsiteX29" fmla="*/ 46495 w 365950"/>
              <a:gd name="connsiteY29" fmla="*/ 91860 h 2075880"/>
              <a:gd name="connsiteX30" fmla="*/ 70711 w 365950"/>
              <a:gd name="connsiteY30" fmla="*/ 0 h 207588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8746 w 365950"/>
              <a:gd name="connsiteY25" fmla="*/ 494816 h 2075880"/>
              <a:gd name="connsiteX26" fmla="*/ 30997 w 365950"/>
              <a:gd name="connsiteY26" fmla="*/ 293338 h 2075880"/>
              <a:gd name="connsiteX27" fmla="*/ 30997 w 365950"/>
              <a:gd name="connsiteY27" fmla="*/ 231344 h 2075880"/>
              <a:gd name="connsiteX28" fmla="*/ 46495 w 365950"/>
              <a:gd name="connsiteY28" fmla="*/ 91860 h 2075880"/>
              <a:gd name="connsiteX29" fmla="*/ 70711 w 365950"/>
              <a:gd name="connsiteY29" fmla="*/ 0 h 207588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0997 w 365950"/>
              <a:gd name="connsiteY25" fmla="*/ 293338 h 2075880"/>
              <a:gd name="connsiteX26" fmla="*/ 30997 w 365950"/>
              <a:gd name="connsiteY26" fmla="*/ 231344 h 2075880"/>
              <a:gd name="connsiteX27" fmla="*/ 46495 w 365950"/>
              <a:gd name="connsiteY27" fmla="*/ 91860 h 2075880"/>
              <a:gd name="connsiteX28" fmla="*/ 70711 w 365950"/>
              <a:gd name="connsiteY28" fmla="*/ 0 h 207588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0997 w 365950"/>
              <a:gd name="connsiteY25" fmla="*/ 293338 h 2075880"/>
              <a:gd name="connsiteX26" fmla="*/ 30997 w 365950"/>
              <a:gd name="connsiteY26" fmla="*/ 231344 h 2075880"/>
              <a:gd name="connsiteX27" fmla="*/ 46495 w 365950"/>
              <a:gd name="connsiteY27" fmla="*/ 91860 h 2075880"/>
              <a:gd name="connsiteX28" fmla="*/ 70711 w 365950"/>
              <a:gd name="connsiteY28" fmla="*/ 0 h 207588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0997 w 365950"/>
              <a:gd name="connsiteY24" fmla="*/ 293338 h 2075880"/>
              <a:gd name="connsiteX25" fmla="*/ 30997 w 365950"/>
              <a:gd name="connsiteY25" fmla="*/ 231344 h 2075880"/>
              <a:gd name="connsiteX26" fmla="*/ 46495 w 365950"/>
              <a:gd name="connsiteY26" fmla="*/ 91860 h 2075880"/>
              <a:gd name="connsiteX27" fmla="*/ 70711 w 365950"/>
              <a:gd name="connsiteY27" fmla="*/ 0 h 207588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0997 w 365950"/>
              <a:gd name="connsiteY24" fmla="*/ 293338 h 2075880"/>
              <a:gd name="connsiteX25" fmla="*/ 30997 w 365950"/>
              <a:gd name="connsiteY25" fmla="*/ 231344 h 2075880"/>
              <a:gd name="connsiteX26" fmla="*/ 46495 w 365950"/>
              <a:gd name="connsiteY26" fmla="*/ 91860 h 2075880"/>
              <a:gd name="connsiteX27" fmla="*/ 70711 w 365950"/>
              <a:gd name="connsiteY27" fmla="*/ 0 h 207588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0997 w 365950"/>
              <a:gd name="connsiteY24" fmla="*/ 231344 h 2075880"/>
              <a:gd name="connsiteX25" fmla="*/ 46495 w 365950"/>
              <a:gd name="connsiteY25" fmla="*/ 91860 h 2075880"/>
              <a:gd name="connsiteX26" fmla="*/ 70711 w 365950"/>
              <a:gd name="connsiteY26" fmla="*/ 0 h 207588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0997 w 365950"/>
              <a:gd name="connsiteY24" fmla="*/ 231344 h 2075880"/>
              <a:gd name="connsiteX25" fmla="*/ 46495 w 365950"/>
              <a:gd name="connsiteY25" fmla="*/ 91860 h 2075880"/>
              <a:gd name="connsiteX26" fmla="*/ 70711 w 365950"/>
              <a:gd name="connsiteY26" fmla="*/ 0 h 207588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0997 w 365950"/>
              <a:gd name="connsiteY23" fmla="*/ 231344 h 2075880"/>
              <a:gd name="connsiteX24" fmla="*/ 46495 w 365950"/>
              <a:gd name="connsiteY24" fmla="*/ 91860 h 2075880"/>
              <a:gd name="connsiteX25" fmla="*/ 70711 w 365950"/>
              <a:gd name="connsiteY25" fmla="*/ 0 h 207588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0997 w 365950"/>
              <a:gd name="connsiteY23" fmla="*/ 231344 h 2075880"/>
              <a:gd name="connsiteX24" fmla="*/ 46495 w 365950"/>
              <a:gd name="connsiteY24" fmla="*/ 91860 h 2075880"/>
              <a:gd name="connsiteX25" fmla="*/ 70711 w 365950"/>
              <a:gd name="connsiteY25" fmla="*/ 0 h 207588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56691 w 365950"/>
              <a:gd name="connsiteY23" fmla="*/ 205651 h 2075880"/>
              <a:gd name="connsiteX24" fmla="*/ 46495 w 365950"/>
              <a:gd name="connsiteY24" fmla="*/ 91860 h 2075880"/>
              <a:gd name="connsiteX25" fmla="*/ 70711 w 365950"/>
              <a:gd name="connsiteY25" fmla="*/ 0 h 207588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43844 w 365950"/>
              <a:gd name="connsiteY23" fmla="*/ 212075 h 2075880"/>
              <a:gd name="connsiteX24" fmla="*/ 46495 w 365950"/>
              <a:gd name="connsiteY24" fmla="*/ 91860 h 2075880"/>
              <a:gd name="connsiteX25" fmla="*/ 70711 w 365950"/>
              <a:gd name="connsiteY25" fmla="*/ 0 h 207588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43844 w 365950"/>
              <a:gd name="connsiteY23" fmla="*/ 212075 h 2075880"/>
              <a:gd name="connsiteX24" fmla="*/ 46495 w 365950"/>
              <a:gd name="connsiteY24" fmla="*/ 91860 h 2075880"/>
              <a:gd name="connsiteX25" fmla="*/ 70711 w 365950"/>
              <a:gd name="connsiteY25" fmla="*/ 0 h 207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65950" h="2075880">
                <a:moveTo>
                  <a:pt x="70711" y="0"/>
                </a:moveTo>
                <a:lnTo>
                  <a:pt x="108811" y="123825"/>
                </a:lnTo>
                <a:lnTo>
                  <a:pt x="140561" y="241300"/>
                </a:lnTo>
                <a:lnTo>
                  <a:pt x="172311" y="371475"/>
                </a:lnTo>
                <a:lnTo>
                  <a:pt x="191361" y="514350"/>
                </a:lnTo>
                <a:lnTo>
                  <a:pt x="204061" y="673100"/>
                </a:lnTo>
                <a:lnTo>
                  <a:pt x="204061" y="822325"/>
                </a:lnTo>
                <a:lnTo>
                  <a:pt x="204061" y="952500"/>
                </a:lnTo>
                <a:lnTo>
                  <a:pt x="204061" y="1082675"/>
                </a:lnTo>
                <a:lnTo>
                  <a:pt x="196804" y="1171575"/>
                </a:lnTo>
                <a:lnTo>
                  <a:pt x="204061" y="1280432"/>
                </a:lnTo>
                <a:lnTo>
                  <a:pt x="196804" y="1432832"/>
                </a:lnTo>
                <a:lnTo>
                  <a:pt x="211318" y="1592489"/>
                </a:lnTo>
                <a:lnTo>
                  <a:pt x="233090" y="1723118"/>
                </a:lnTo>
                <a:lnTo>
                  <a:pt x="269375" y="1868261"/>
                </a:lnTo>
                <a:lnTo>
                  <a:pt x="291147" y="1933575"/>
                </a:lnTo>
                <a:lnTo>
                  <a:pt x="365950" y="2075880"/>
                </a:lnTo>
                <a:lnTo>
                  <a:pt x="224725" y="1951656"/>
                </a:lnTo>
                <a:lnTo>
                  <a:pt x="147234" y="1843168"/>
                </a:lnTo>
                <a:lnTo>
                  <a:pt x="77492" y="1734680"/>
                </a:lnTo>
                <a:lnTo>
                  <a:pt x="30997" y="1587446"/>
                </a:lnTo>
                <a:lnTo>
                  <a:pt x="0" y="1509955"/>
                </a:lnTo>
                <a:lnTo>
                  <a:pt x="30997" y="1168992"/>
                </a:lnTo>
                <a:cubicBezTo>
                  <a:pt x="95230" y="336150"/>
                  <a:pt x="43844" y="524624"/>
                  <a:pt x="43844" y="212075"/>
                </a:cubicBezTo>
                <a:cubicBezTo>
                  <a:pt x="44728" y="172003"/>
                  <a:pt x="45611" y="131932"/>
                  <a:pt x="46495" y="91860"/>
                </a:cubicBezTo>
                <a:lnTo>
                  <a:pt x="70711" y="0"/>
                </a:lnTo>
                <a:close/>
              </a:path>
            </a:pathLst>
          </a:custGeom>
          <a:solidFill>
            <a:schemeClr val="bg1"/>
          </a:soli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1350"/>
          </a:p>
        </p:txBody>
      </p:sp>
      <p:sp>
        <p:nvSpPr>
          <p:cNvPr id="37" name="手繪多邊形 13"/>
          <p:cNvSpPr/>
          <p:nvPr/>
        </p:nvSpPr>
        <p:spPr>
          <a:xfrm flipH="1">
            <a:off x="2760627" y="3055723"/>
            <a:ext cx="349219" cy="2041593"/>
          </a:xfrm>
          <a:custGeom>
            <a:avLst/>
            <a:gdLst>
              <a:gd name="connsiteX0" fmla="*/ 70711 w 309966"/>
              <a:gd name="connsiteY0" fmla="*/ 0 h 2005900"/>
              <a:gd name="connsiteX1" fmla="*/ 108811 w 309966"/>
              <a:gd name="connsiteY1" fmla="*/ 123825 h 2005900"/>
              <a:gd name="connsiteX2" fmla="*/ 140561 w 309966"/>
              <a:gd name="connsiteY2" fmla="*/ 241300 h 2005900"/>
              <a:gd name="connsiteX3" fmla="*/ 172311 w 309966"/>
              <a:gd name="connsiteY3" fmla="*/ 371475 h 2005900"/>
              <a:gd name="connsiteX4" fmla="*/ 191361 w 309966"/>
              <a:gd name="connsiteY4" fmla="*/ 514350 h 2005900"/>
              <a:gd name="connsiteX5" fmla="*/ 204061 w 309966"/>
              <a:gd name="connsiteY5" fmla="*/ 673100 h 2005900"/>
              <a:gd name="connsiteX6" fmla="*/ 204061 w 309966"/>
              <a:gd name="connsiteY6" fmla="*/ 822325 h 2005900"/>
              <a:gd name="connsiteX7" fmla="*/ 204061 w 309966"/>
              <a:gd name="connsiteY7" fmla="*/ 952500 h 2005900"/>
              <a:gd name="connsiteX8" fmla="*/ 204061 w 309966"/>
              <a:gd name="connsiteY8" fmla="*/ 1082675 h 2005900"/>
              <a:gd name="connsiteX9" fmla="*/ 196804 w 309966"/>
              <a:gd name="connsiteY9" fmla="*/ 1171575 h 2005900"/>
              <a:gd name="connsiteX10" fmla="*/ 204061 w 309966"/>
              <a:gd name="connsiteY10" fmla="*/ 1280432 h 2005900"/>
              <a:gd name="connsiteX11" fmla="*/ 196804 w 309966"/>
              <a:gd name="connsiteY11" fmla="*/ 1432832 h 2005900"/>
              <a:gd name="connsiteX12" fmla="*/ 211318 w 309966"/>
              <a:gd name="connsiteY12" fmla="*/ 1592489 h 2005900"/>
              <a:gd name="connsiteX13" fmla="*/ 233090 w 309966"/>
              <a:gd name="connsiteY13" fmla="*/ 1723118 h 2005900"/>
              <a:gd name="connsiteX14" fmla="*/ 269375 w 309966"/>
              <a:gd name="connsiteY14" fmla="*/ 1868261 h 2005900"/>
              <a:gd name="connsiteX15" fmla="*/ 291147 w 309966"/>
              <a:gd name="connsiteY15" fmla="*/ 1933575 h 2005900"/>
              <a:gd name="connsiteX16" fmla="*/ 309966 w 309966"/>
              <a:gd name="connsiteY16" fmla="*/ 2005900 h 2005900"/>
              <a:gd name="connsiteX17" fmla="*/ 224725 w 309966"/>
              <a:gd name="connsiteY17" fmla="*/ 1951656 h 2005900"/>
              <a:gd name="connsiteX18" fmla="*/ 147234 w 309966"/>
              <a:gd name="connsiteY18" fmla="*/ 1843168 h 2005900"/>
              <a:gd name="connsiteX19" fmla="*/ 77492 w 309966"/>
              <a:gd name="connsiteY19" fmla="*/ 1734680 h 2005900"/>
              <a:gd name="connsiteX20" fmla="*/ 30997 w 309966"/>
              <a:gd name="connsiteY20" fmla="*/ 1587446 h 2005900"/>
              <a:gd name="connsiteX21" fmla="*/ 0 w 309966"/>
              <a:gd name="connsiteY21" fmla="*/ 1509955 h 2005900"/>
              <a:gd name="connsiteX22" fmla="*/ 30997 w 309966"/>
              <a:gd name="connsiteY22" fmla="*/ 1168992 h 2005900"/>
              <a:gd name="connsiteX23" fmla="*/ 38746 w 309966"/>
              <a:gd name="connsiteY23" fmla="*/ 913270 h 2005900"/>
              <a:gd name="connsiteX24" fmla="*/ 38746 w 309966"/>
              <a:gd name="connsiteY24" fmla="*/ 673046 h 2005900"/>
              <a:gd name="connsiteX25" fmla="*/ 38746 w 309966"/>
              <a:gd name="connsiteY25" fmla="*/ 494816 h 2005900"/>
              <a:gd name="connsiteX26" fmla="*/ 30997 w 309966"/>
              <a:gd name="connsiteY26" fmla="*/ 347582 h 2005900"/>
              <a:gd name="connsiteX27" fmla="*/ 30997 w 309966"/>
              <a:gd name="connsiteY27" fmla="*/ 293338 h 2005900"/>
              <a:gd name="connsiteX28" fmla="*/ 30997 w 309966"/>
              <a:gd name="connsiteY28" fmla="*/ 231344 h 2005900"/>
              <a:gd name="connsiteX29" fmla="*/ 46495 w 309966"/>
              <a:gd name="connsiteY29" fmla="*/ 91860 h 2005900"/>
              <a:gd name="connsiteX30" fmla="*/ 70711 w 309966"/>
              <a:gd name="connsiteY30" fmla="*/ 0 h 200590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8746 w 365950"/>
              <a:gd name="connsiteY25" fmla="*/ 494816 h 2075880"/>
              <a:gd name="connsiteX26" fmla="*/ 30997 w 365950"/>
              <a:gd name="connsiteY26" fmla="*/ 347582 h 2075880"/>
              <a:gd name="connsiteX27" fmla="*/ 30997 w 365950"/>
              <a:gd name="connsiteY27" fmla="*/ 293338 h 2075880"/>
              <a:gd name="connsiteX28" fmla="*/ 30997 w 365950"/>
              <a:gd name="connsiteY28" fmla="*/ 231344 h 2075880"/>
              <a:gd name="connsiteX29" fmla="*/ 46495 w 365950"/>
              <a:gd name="connsiteY29" fmla="*/ 91860 h 2075880"/>
              <a:gd name="connsiteX30" fmla="*/ 70711 w 365950"/>
              <a:gd name="connsiteY30" fmla="*/ 0 h 207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5950" h="2075880">
                <a:moveTo>
                  <a:pt x="70711" y="0"/>
                </a:moveTo>
                <a:lnTo>
                  <a:pt x="108811" y="123825"/>
                </a:lnTo>
                <a:lnTo>
                  <a:pt x="140561" y="241300"/>
                </a:lnTo>
                <a:lnTo>
                  <a:pt x="172311" y="371475"/>
                </a:lnTo>
                <a:lnTo>
                  <a:pt x="191361" y="514350"/>
                </a:lnTo>
                <a:lnTo>
                  <a:pt x="204061" y="673100"/>
                </a:lnTo>
                <a:lnTo>
                  <a:pt x="204061" y="822325"/>
                </a:lnTo>
                <a:lnTo>
                  <a:pt x="204061" y="952500"/>
                </a:lnTo>
                <a:lnTo>
                  <a:pt x="204061" y="1082675"/>
                </a:lnTo>
                <a:lnTo>
                  <a:pt x="196804" y="1171575"/>
                </a:lnTo>
                <a:lnTo>
                  <a:pt x="204061" y="1280432"/>
                </a:lnTo>
                <a:lnTo>
                  <a:pt x="196804" y="1432832"/>
                </a:lnTo>
                <a:lnTo>
                  <a:pt x="211318" y="1592489"/>
                </a:lnTo>
                <a:lnTo>
                  <a:pt x="233090" y="1723118"/>
                </a:lnTo>
                <a:lnTo>
                  <a:pt x="269375" y="1868261"/>
                </a:lnTo>
                <a:lnTo>
                  <a:pt x="291147" y="1933575"/>
                </a:lnTo>
                <a:lnTo>
                  <a:pt x="365950" y="2075880"/>
                </a:lnTo>
                <a:lnTo>
                  <a:pt x="224725" y="1951656"/>
                </a:lnTo>
                <a:lnTo>
                  <a:pt x="147234" y="1843168"/>
                </a:lnTo>
                <a:lnTo>
                  <a:pt x="77492" y="1734680"/>
                </a:lnTo>
                <a:lnTo>
                  <a:pt x="30997" y="1587446"/>
                </a:lnTo>
                <a:lnTo>
                  <a:pt x="0" y="1509955"/>
                </a:lnTo>
                <a:lnTo>
                  <a:pt x="30997" y="1168992"/>
                </a:lnTo>
                <a:lnTo>
                  <a:pt x="38746" y="913270"/>
                </a:lnTo>
                <a:lnTo>
                  <a:pt x="38746" y="673046"/>
                </a:lnTo>
                <a:lnTo>
                  <a:pt x="38746" y="494816"/>
                </a:lnTo>
                <a:lnTo>
                  <a:pt x="30997" y="347582"/>
                </a:lnTo>
                <a:lnTo>
                  <a:pt x="30997" y="293338"/>
                </a:lnTo>
                <a:lnTo>
                  <a:pt x="30997" y="231344"/>
                </a:lnTo>
                <a:lnTo>
                  <a:pt x="46495" y="91860"/>
                </a:lnTo>
                <a:lnTo>
                  <a:pt x="70711" y="0"/>
                </a:lnTo>
                <a:close/>
              </a:path>
            </a:pathLst>
          </a:custGeom>
          <a:solidFill>
            <a:schemeClr val="bg1"/>
          </a:soli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1350"/>
          </a:p>
        </p:txBody>
      </p:sp>
      <p:sp>
        <p:nvSpPr>
          <p:cNvPr id="41" name="Freeform 40"/>
          <p:cNvSpPr/>
          <p:nvPr/>
        </p:nvSpPr>
        <p:spPr>
          <a:xfrm>
            <a:off x="3536354" y="2111708"/>
            <a:ext cx="1732813" cy="540557"/>
          </a:xfrm>
          <a:custGeom>
            <a:avLst/>
            <a:gdLst>
              <a:gd name="connsiteX0" fmla="*/ 1717657 w 1732813"/>
              <a:gd name="connsiteY0" fmla="*/ 510246 h 540557"/>
              <a:gd name="connsiteX1" fmla="*/ 75779 w 1732813"/>
              <a:gd name="connsiteY1" fmla="*/ 540557 h 540557"/>
              <a:gd name="connsiteX2" fmla="*/ 0 w 1732813"/>
              <a:gd name="connsiteY2" fmla="*/ 161662 h 540557"/>
              <a:gd name="connsiteX3" fmla="*/ 419310 w 1732813"/>
              <a:gd name="connsiteY3" fmla="*/ 25260 h 540557"/>
              <a:gd name="connsiteX4" fmla="*/ 1328658 w 1732813"/>
              <a:gd name="connsiteY4" fmla="*/ 0 h 540557"/>
              <a:gd name="connsiteX5" fmla="*/ 1732813 w 1732813"/>
              <a:gd name="connsiteY5" fmla="*/ 85883 h 540557"/>
              <a:gd name="connsiteX6" fmla="*/ 1717657 w 1732813"/>
              <a:gd name="connsiteY6" fmla="*/ 510246 h 540557"/>
              <a:gd name="connsiteX0" fmla="*/ 1717657 w 1732813"/>
              <a:gd name="connsiteY0" fmla="*/ 510246 h 540557"/>
              <a:gd name="connsiteX1" fmla="*/ 75779 w 1732813"/>
              <a:gd name="connsiteY1" fmla="*/ 540557 h 540557"/>
              <a:gd name="connsiteX2" fmla="*/ 0 w 1732813"/>
              <a:gd name="connsiteY2" fmla="*/ 161662 h 540557"/>
              <a:gd name="connsiteX3" fmla="*/ 419310 w 1732813"/>
              <a:gd name="connsiteY3" fmla="*/ 25260 h 540557"/>
              <a:gd name="connsiteX4" fmla="*/ 1328658 w 1732813"/>
              <a:gd name="connsiteY4" fmla="*/ 0 h 540557"/>
              <a:gd name="connsiteX5" fmla="*/ 1732813 w 1732813"/>
              <a:gd name="connsiteY5" fmla="*/ 85883 h 540557"/>
              <a:gd name="connsiteX6" fmla="*/ 1717657 w 1732813"/>
              <a:gd name="connsiteY6" fmla="*/ 510246 h 540557"/>
              <a:gd name="connsiteX0" fmla="*/ 1717657 w 1732813"/>
              <a:gd name="connsiteY0" fmla="*/ 510246 h 540557"/>
              <a:gd name="connsiteX1" fmla="*/ 75779 w 1732813"/>
              <a:gd name="connsiteY1" fmla="*/ 540557 h 540557"/>
              <a:gd name="connsiteX2" fmla="*/ 0 w 1732813"/>
              <a:gd name="connsiteY2" fmla="*/ 161662 h 540557"/>
              <a:gd name="connsiteX3" fmla="*/ 419310 w 1732813"/>
              <a:gd name="connsiteY3" fmla="*/ 25260 h 540557"/>
              <a:gd name="connsiteX4" fmla="*/ 1328658 w 1732813"/>
              <a:gd name="connsiteY4" fmla="*/ 0 h 540557"/>
              <a:gd name="connsiteX5" fmla="*/ 1732813 w 1732813"/>
              <a:gd name="connsiteY5" fmla="*/ 85883 h 540557"/>
              <a:gd name="connsiteX6" fmla="*/ 1717657 w 1732813"/>
              <a:gd name="connsiteY6" fmla="*/ 510246 h 540557"/>
              <a:gd name="connsiteX0" fmla="*/ 1717657 w 1732813"/>
              <a:gd name="connsiteY0" fmla="*/ 510246 h 540557"/>
              <a:gd name="connsiteX1" fmla="*/ 75779 w 1732813"/>
              <a:gd name="connsiteY1" fmla="*/ 540557 h 540557"/>
              <a:gd name="connsiteX2" fmla="*/ 0 w 1732813"/>
              <a:gd name="connsiteY2" fmla="*/ 161662 h 540557"/>
              <a:gd name="connsiteX3" fmla="*/ 419310 w 1732813"/>
              <a:gd name="connsiteY3" fmla="*/ 25260 h 540557"/>
              <a:gd name="connsiteX4" fmla="*/ 1328658 w 1732813"/>
              <a:gd name="connsiteY4" fmla="*/ 0 h 540557"/>
              <a:gd name="connsiteX5" fmla="*/ 1732813 w 1732813"/>
              <a:gd name="connsiteY5" fmla="*/ 85883 h 540557"/>
              <a:gd name="connsiteX6" fmla="*/ 1717657 w 1732813"/>
              <a:gd name="connsiteY6" fmla="*/ 510246 h 540557"/>
              <a:gd name="connsiteX0" fmla="*/ 1717657 w 1732813"/>
              <a:gd name="connsiteY0" fmla="*/ 510246 h 540557"/>
              <a:gd name="connsiteX1" fmla="*/ 75779 w 1732813"/>
              <a:gd name="connsiteY1" fmla="*/ 540557 h 540557"/>
              <a:gd name="connsiteX2" fmla="*/ 0 w 1732813"/>
              <a:gd name="connsiteY2" fmla="*/ 161662 h 540557"/>
              <a:gd name="connsiteX3" fmla="*/ 419310 w 1732813"/>
              <a:gd name="connsiteY3" fmla="*/ 25260 h 540557"/>
              <a:gd name="connsiteX4" fmla="*/ 1328658 w 1732813"/>
              <a:gd name="connsiteY4" fmla="*/ 0 h 540557"/>
              <a:gd name="connsiteX5" fmla="*/ 1732813 w 1732813"/>
              <a:gd name="connsiteY5" fmla="*/ 85883 h 540557"/>
              <a:gd name="connsiteX6" fmla="*/ 1717657 w 1732813"/>
              <a:gd name="connsiteY6" fmla="*/ 510246 h 540557"/>
              <a:gd name="connsiteX0" fmla="*/ 1717657 w 1732813"/>
              <a:gd name="connsiteY0" fmla="*/ 510246 h 540557"/>
              <a:gd name="connsiteX1" fmla="*/ 75779 w 1732813"/>
              <a:gd name="connsiteY1" fmla="*/ 540557 h 540557"/>
              <a:gd name="connsiteX2" fmla="*/ 0 w 1732813"/>
              <a:gd name="connsiteY2" fmla="*/ 161662 h 540557"/>
              <a:gd name="connsiteX3" fmla="*/ 419310 w 1732813"/>
              <a:gd name="connsiteY3" fmla="*/ 25260 h 540557"/>
              <a:gd name="connsiteX4" fmla="*/ 1328658 w 1732813"/>
              <a:gd name="connsiteY4" fmla="*/ 0 h 540557"/>
              <a:gd name="connsiteX5" fmla="*/ 1732813 w 1732813"/>
              <a:gd name="connsiteY5" fmla="*/ 85883 h 540557"/>
              <a:gd name="connsiteX6" fmla="*/ 1717657 w 1732813"/>
              <a:gd name="connsiteY6" fmla="*/ 510246 h 540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32813" h="540557">
                <a:moveTo>
                  <a:pt x="1717657" y="510246"/>
                </a:moveTo>
                <a:lnTo>
                  <a:pt x="75779" y="540557"/>
                </a:lnTo>
                <a:cubicBezTo>
                  <a:pt x="75779" y="394052"/>
                  <a:pt x="25260" y="287960"/>
                  <a:pt x="0" y="161662"/>
                </a:cubicBezTo>
                <a:lnTo>
                  <a:pt x="419310" y="25260"/>
                </a:lnTo>
                <a:cubicBezTo>
                  <a:pt x="934607" y="259333"/>
                  <a:pt x="1065958" y="99355"/>
                  <a:pt x="1328658" y="0"/>
                </a:cubicBezTo>
                <a:lnTo>
                  <a:pt x="1732813" y="85883"/>
                </a:lnTo>
                <a:cubicBezTo>
                  <a:pt x="1727761" y="227337"/>
                  <a:pt x="1692398" y="303116"/>
                  <a:pt x="1717657" y="51024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>
            <a:off x="6124730" y="3069088"/>
            <a:ext cx="301488" cy="2031642"/>
          </a:xfrm>
          <a:custGeom>
            <a:avLst/>
            <a:gdLst>
              <a:gd name="connsiteX0" fmla="*/ 104367 w 234308"/>
              <a:gd name="connsiteY0" fmla="*/ 211756 h 2008062"/>
              <a:gd name="connsiteX1" fmla="*/ 186182 w 234308"/>
              <a:gd name="connsiteY1" fmla="*/ 0 h 2008062"/>
              <a:gd name="connsiteX2" fmla="*/ 234308 w 234308"/>
              <a:gd name="connsiteY2" fmla="*/ 1549668 h 2008062"/>
              <a:gd name="connsiteX3" fmla="*/ 166861 w 234308"/>
              <a:gd name="connsiteY3" fmla="*/ 2008062 h 2008062"/>
              <a:gd name="connsiteX4" fmla="*/ 0 w 234308"/>
              <a:gd name="connsiteY4" fmla="*/ 1961341 h 2008062"/>
              <a:gd name="connsiteX5" fmla="*/ 104367 w 234308"/>
              <a:gd name="connsiteY5" fmla="*/ 211756 h 2008062"/>
              <a:gd name="connsiteX0" fmla="*/ 104367 w 234308"/>
              <a:gd name="connsiteY0" fmla="*/ 211756 h 2008062"/>
              <a:gd name="connsiteX1" fmla="*/ 186182 w 234308"/>
              <a:gd name="connsiteY1" fmla="*/ 0 h 2008062"/>
              <a:gd name="connsiteX2" fmla="*/ 234308 w 234308"/>
              <a:gd name="connsiteY2" fmla="*/ 1549668 h 2008062"/>
              <a:gd name="connsiteX3" fmla="*/ 166861 w 234308"/>
              <a:gd name="connsiteY3" fmla="*/ 2008062 h 2008062"/>
              <a:gd name="connsiteX4" fmla="*/ 0 w 234308"/>
              <a:gd name="connsiteY4" fmla="*/ 1961341 h 2008062"/>
              <a:gd name="connsiteX5" fmla="*/ 91712 w 234308"/>
              <a:gd name="connsiteY5" fmla="*/ 1126602 h 2008062"/>
              <a:gd name="connsiteX6" fmla="*/ 104367 w 234308"/>
              <a:gd name="connsiteY6" fmla="*/ 211756 h 2008062"/>
              <a:gd name="connsiteX0" fmla="*/ 104367 w 234308"/>
              <a:gd name="connsiteY0" fmla="*/ 211756 h 2008062"/>
              <a:gd name="connsiteX1" fmla="*/ 186182 w 234308"/>
              <a:gd name="connsiteY1" fmla="*/ 0 h 2008062"/>
              <a:gd name="connsiteX2" fmla="*/ 234308 w 234308"/>
              <a:gd name="connsiteY2" fmla="*/ 1549668 h 2008062"/>
              <a:gd name="connsiteX3" fmla="*/ 166861 w 234308"/>
              <a:gd name="connsiteY3" fmla="*/ 2008062 h 2008062"/>
              <a:gd name="connsiteX4" fmla="*/ 0 w 234308"/>
              <a:gd name="connsiteY4" fmla="*/ 1961341 h 2008062"/>
              <a:gd name="connsiteX5" fmla="*/ 91712 w 234308"/>
              <a:gd name="connsiteY5" fmla="*/ 1126602 h 2008062"/>
              <a:gd name="connsiteX6" fmla="*/ 104367 w 234308"/>
              <a:gd name="connsiteY6" fmla="*/ 211756 h 2008062"/>
              <a:gd name="connsiteX0" fmla="*/ 104367 w 234308"/>
              <a:gd name="connsiteY0" fmla="*/ 211756 h 2008062"/>
              <a:gd name="connsiteX1" fmla="*/ 186182 w 234308"/>
              <a:gd name="connsiteY1" fmla="*/ 0 h 2008062"/>
              <a:gd name="connsiteX2" fmla="*/ 234308 w 234308"/>
              <a:gd name="connsiteY2" fmla="*/ 1549668 h 2008062"/>
              <a:gd name="connsiteX3" fmla="*/ 166861 w 234308"/>
              <a:gd name="connsiteY3" fmla="*/ 2008062 h 2008062"/>
              <a:gd name="connsiteX4" fmla="*/ 0 w 234308"/>
              <a:gd name="connsiteY4" fmla="*/ 1961341 h 2008062"/>
              <a:gd name="connsiteX5" fmla="*/ 91712 w 234308"/>
              <a:gd name="connsiteY5" fmla="*/ 1126602 h 2008062"/>
              <a:gd name="connsiteX6" fmla="*/ 104367 w 234308"/>
              <a:gd name="connsiteY6" fmla="*/ 211756 h 2008062"/>
              <a:gd name="connsiteX0" fmla="*/ 104367 w 234308"/>
              <a:gd name="connsiteY0" fmla="*/ 211756 h 2008062"/>
              <a:gd name="connsiteX1" fmla="*/ 186182 w 234308"/>
              <a:gd name="connsiteY1" fmla="*/ 0 h 2008062"/>
              <a:gd name="connsiteX2" fmla="*/ 234308 w 234308"/>
              <a:gd name="connsiteY2" fmla="*/ 1549668 h 2008062"/>
              <a:gd name="connsiteX3" fmla="*/ 166861 w 234308"/>
              <a:gd name="connsiteY3" fmla="*/ 2008062 h 2008062"/>
              <a:gd name="connsiteX4" fmla="*/ 0 w 234308"/>
              <a:gd name="connsiteY4" fmla="*/ 1961341 h 2008062"/>
              <a:gd name="connsiteX5" fmla="*/ 91712 w 234308"/>
              <a:gd name="connsiteY5" fmla="*/ 1126602 h 2008062"/>
              <a:gd name="connsiteX6" fmla="*/ 104367 w 234308"/>
              <a:gd name="connsiteY6" fmla="*/ 211756 h 2008062"/>
              <a:gd name="connsiteX0" fmla="*/ 104367 w 234308"/>
              <a:gd name="connsiteY0" fmla="*/ 211756 h 2008062"/>
              <a:gd name="connsiteX1" fmla="*/ 186182 w 234308"/>
              <a:gd name="connsiteY1" fmla="*/ 0 h 2008062"/>
              <a:gd name="connsiteX2" fmla="*/ 234308 w 234308"/>
              <a:gd name="connsiteY2" fmla="*/ 1549668 h 2008062"/>
              <a:gd name="connsiteX3" fmla="*/ 166861 w 234308"/>
              <a:gd name="connsiteY3" fmla="*/ 2008062 h 2008062"/>
              <a:gd name="connsiteX4" fmla="*/ 0 w 234308"/>
              <a:gd name="connsiteY4" fmla="*/ 1961341 h 2008062"/>
              <a:gd name="connsiteX5" fmla="*/ 125579 w 234308"/>
              <a:gd name="connsiteY5" fmla="*/ 1135069 h 2008062"/>
              <a:gd name="connsiteX6" fmla="*/ 104367 w 234308"/>
              <a:gd name="connsiteY6" fmla="*/ 211756 h 2008062"/>
              <a:gd name="connsiteX0" fmla="*/ 104367 w 234308"/>
              <a:gd name="connsiteY0" fmla="*/ 211756 h 2016528"/>
              <a:gd name="connsiteX1" fmla="*/ 186182 w 234308"/>
              <a:gd name="connsiteY1" fmla="*/ 0 h 2016528"/>
              <a:gd name="connsiteX2" fmla="*/ 234308 w 234308"/>
              <a:gd name="connsiteY2" fmla="*/ 1549668 h 2016528"/>
              <a:gd name="connsiteX3" fmla="*/ 124528 w 234308"/>
              <a:gd name="connsiteY3" fmla="*/ 2016528 h 2016528"/>
              <a:gd name="connsiteX4" fmla="*/ 0 w 234308"/>
              <a:gd name="connsiteY4" fmla="*/ 1961341 h 2016528"/>
              <a:gd name="connsiteX5" fmla="*/ 125579 w 234308"/>
              <a:gd name="connsiteY5" fmla="*/ 1135069 h 2016528"/>
              <a:gd name="connsiteX6" fmla="*/ 104367 w 234308"/>
              <a:gd name="connsiteY6" fmla="*/ 211756 h 2016528"/>
              <a:gd name="connsiteX0" fmla="*/ 104367 w 242775"/>
              <a:gd name="connsiteY0" fmla="*/ 211756 h 2016528"/>
              <a:gd name="connsiteX1" fmla="*/ 186182 w 242775"/>
              <a:gd name="connsiteY1" fmla="*/ 0 h 2016528"/>
              <a:gd name="connsiteX2" fmla="*/ 242775 w 242775"/>
              <a:gd name="connsiteY2" fmla="*/ 1126334 h 2016528"/>
              <a:gd name="connsiteX3" fmla="*/ 124528 w 242775"/>
              <a:gd name="connsiteY3" fmla="*/ 2016528 h 2016528"/>
              <a:gd name="connsiteX4" fmla="*/ 0 w 242775"/>
              <a:gd name="connsiteY4" fmla="*/ 1961341 h 2016528"/>
              <a:gd name="connsiteX5" fmla="*/ 125579 w 242775"/>
              <a:gd name="connsiteY5" fmla="*/ 1135069 h 2016528"/>
              <a:gd name="connsiteX6" fmla="*/ 104367 w 242775"/>
              <a:gd name="connsiteY6" fmla="*/ 211756 h 2016528"/>
              <a:gd name="connsiteX0" fmla="*/ 104367 w 242775"/>
              <a:gd name="connsiteY0" fmla="*/ 211756 h 2016528"/>
              <a:gd name="connsiteX1" fmla="*/ 186182 w 242775"/>
              <a:gd name="connsiteY1" fmla="*/ 0 h 2016528"/>
              <a:gd name="connsiteX2" fmla="*/ 242775 w 242775"/>
              <a:gd name="connsiteY2" fmla="*/ 1126334 h 2016528"/>
              <a:gd name="connsiteX3" fmla="*/ 124528 w 242775"/>
              <a:gd name="connsiteY3" fmla="*/ 2016528 h 2016528"/>
              <a:gd name="connsiteX4" fmla="*/ 0 w 242775"/>
              <a:gd name="connsiteY4" fmla="*/ 1961341 h 2016528"/>
              <a:gd name="connsiteX5" fmla="*/ 125579 w 242775"/>
              <a:gd name="connsiteY5" fmla="*/ 1135069 h 2016528"/>
              <a:gd name="connsiteX6" fmla="*/ 104367 w 242775"/>
              <a:gd name="connsiteY6" fmla="*/ 211756 h 2016528"/>
              <a:gd name="connsiteX0" fmla="*/ 104367 w 242775"/>
              <a:gd name="connsiteY0" fmla="*/ 211756 h 2016528"/>
              <a:gd name="connsiteX1" fmla="*/ 186182 w 242775"/>
              <a:gd name="connsiteY1" fmla="*/ 0 h 2016528"/>
              <a:gd name="connsiteX2" fmla="*/ 242775 w 242775"/>
              <a:gd name="connsiteY2" fmla="*/ 1126334 h 2016528"/>
              <a:gd name="connsiteX3" fmla="*/ 124528 w 242775"/>
              <a:gd name="connsiteY3" fmla="*/ 2016528 h 2016528"/>
              <a:gd name="connsiteX4" fmla="*/ 0 w 242775"/>
              <a:gd name="connsiteY4" fmla="*/ 1961341 h 2016528"/>
              <a:gd name="connsiteX5" fmla="*/ 95099 w 242775"/>
              <a:gd name="connsiteY5" fmla="*/ 1139423 h 2016528"/>
              <a:gd name="connsiteX6" fmla="*/ 104367 w 242775"/>
              <a:gd name="connsiteY6" fmla="*/ 211756 h 2016528"/>
              <a:gd name="connsiteX0" fmla="*/ 121784 w 260192"/>
              <a:gd name="connsiteY0" fmla="*/ 211756 h 2016528"/>
              <a:gd name="connsiteX1" fmla="*/ 203599 w 260192"/>
              <a:gd name="connsiteY1" fmla="*/ 0 h 2016528"/>
              <a:gd name="connsiteX2" fmla="*/ 260192 w 260192"/>
              <a:gd name="connsiteY2" fmla="*/ 1126334 h 2016528"/>
              <a:gd name="connsiteX3" fmla="*/ 141945 w 260192"/>
              <a:gd name="connsiteY3" fmla="*/ 2016528 h 2016528"/>
              <a:gd name="connsiteX4" fmla="*/ 0 w 260192"/>
              <a:gd name="connsiteY4" fmla="*/ 1991821 h 2016528"/>
              <a:gd name="connsiteX5" fmla="*/ 112516 w 260192"/>
              <a:gd name="connsiteY5" fmla="*/ 1139423 h 2016528"/>
              <a:gd name="connsiteX6" fmla="*/ 121784 w 260192"/>
              <a:gd name="connsiteY6" fmla="*/ 211756 h 2016528"/>
              <a:gd name="connsiteX0" fmla="*/ 121784 w 260192"/>
              <a:gd name="connsiteY0" fmla="*/ 226870 h 2031642"/>
              <a:gd name="connsiteX1" fmla="*/ 196042 w 260192"/>
              <a:gd name="connsiteY1" fmla="*/ 0 h 2031642"/>
              <a:gd name="connsiteX2" fmla="*/ 260192 w 260192"/>
              <a:gd name="connsiteY2" fmla="*/ 1141448 h 2031642"/>
              <a:gd name="connsiteX3" fmla="*/ 141945 w 260192"/>
              <a:gd name="connsiteY3" fmla="*/ 2031642 h 2031642"/>
              <a:gd name="connsiteX4" fmla="*/ 0 w 260192"/>
              <a:gd name="connsiteY4" fmla="*/ 2006935 h 2031642"/>
              <a:gd name="connsiteX5" fmla="*/ 112516 w 260192"/>
              <a:gd name="connsiteY5" fmla="*/ 1154537 h 2031642"/>
              <a:gd name="connsiteX6" fmla="*/ 121784 w 260192"/>
              <a:gd name="connsiteY6" fmla="*/ 226870 h 2031642"/>
              <a:gd name="connsiteX0" fmla="*/ 163080 w 301488"/>
              <a:gd name="connsiteY0" fmla="*/ 226870 h 2031642"/>
              <a:gd name="connsiteX1" fmla="*/ 237338 w 301488"/>
              <a:gd name="connsiteY1" fmla="*/ 0 h 2031642"/>
              <a:gd name="connsiteX2" fmla="*/ 301488 w 301488"/>
              <a:gd name="connsiteY2" fmla="*/ 1141448 h 2031642"/>
              <a:gd name="connsiteX3" fmla="*/ 183241 w 301488"/>
              <a:gd name="connsiteY3" fmla="*/ 2031642 h 2031642"/>
              <a:gd name="connsiteX4" fmla="*/ 0 w 301488"/>
              <a:gd name="connsiteY4" fmla="*/ 1995136 h 2031642"/>
              <a:gd name="connsiteX5" fmla="*/ 153812 w 301488"/>
              <a:gd name="connsiteY5" fmla="*/ 1154537 h 2031642"/>
              <a:gd name="connsiteX6" fmla="*/ 163080 w 301488"/>
              <a:gd name="connsiteY6" fmla="*/ 226870 h 2031642"/>
              <a:gd name="connsiteX0" fmla="*/ 157180 w 301488"/>
              <a:gd name="connsiteY0" fmla="*/ 232770 h 2031642"/>
              <a:gd name="connsiteX1" fmla="*/ 237338 w 301488"/>
              <a:gd name="connsiteY1" fmla="*/ 0 h 2031642"/>
              <a:gd name="connsiteX2" fmla="*/ 301488 w 301488"/>
              <a:gd name="connsiteY2" fmla="*/ 1141448 h 2031642"/>
              <a:gd name="connsiteX3" fmla="*/ 183241 w 301488"/>
              <a:gd name="connsiteY3" fmla="*/ 2031642 h 2031642"/>
              <a:gd name="connsiteX4" fmla="*/ 0 w 301488"/>
              <a:gd name="connsiteY4" fmla="*/ 1995136 h 2031642"/>
              <a:gd name="connsiteX5" fmla="*/ 153812 w 301488"/>
              <a:gd name="connsiteY5" fmla="*/ 1154537 h 2031642"/>
              <a:gd name="connsiteX6" fmla="*/ 157180 w 301488"/>
              <a:gd name="connsiteY6" fmla="*/ 232770 h 2031642"/>
              <a:gd name="connsiteX0" fmla="*/ 157180 w 301488"/>
              <a:gd name="connsiteY0" fmla="*/ 232770 h 2031642"/>
              <a:gd name="connsiteX1" fmla="*/ 237338 w 301488"/>
              <a:gd name="connsiteY1" fmla="*/ 0 h 2031642"/>
              <a:gd name="connsiteX2" fmla="*/ 301488 w 301488"/>
              <a:gd name="connsiteY2" fmla="*/ 1141448 h 2031642"/>
              <a:gd name="connsiteX3" fmla="*/ 183241 w 301488"/>
              <a:gd name="connsiteY3" fmla="*/ 2031642 h 2031642"/>
              <a:gd name="connsiteX4" fmla="*/ 0 w 301488"/>
              <a:gd name="connsiteY4" fmla="*/ 1995136 h 2031642"/>
              <a:gd name="connsiteX5" fmla="*/ 153812 w 301488"/>
              <a:gd name="connsiteY5" fmla="*/ 1154537 h 2031642"/>
              <a:gd name="connsiteX6" fmla="*/ 157180 w 301488"/>
              <a:gd name="connsiteY6" fmla="*/ 232770 h 2031642"/>
              <a:gd name="connsiteX0" fmla="*/ 157180 w 301488"/>
              <a:gd name="connsiteY0" fmla="*/ 232770 h 2031642"/>
              <a:gd name="connsiteX1" fmla="*/ 237338 w 301488"/>
              <a:gd name="connsiteY1" fmla="*/ 0 h 2031642"/>
              <a:gd name="connsiteX2" fmla="*/ 301488 w 301488"/>
              <a:gd name="connsiteY2" fmla="*/ 1141448 h 2031642"/>
              <a:gd name="connsiteX3" fmla="*/ 183241 w 301488"/>
              <a:gd name="connsiteY3" fmla="*/ 2031642 h 2031642"/>
              <a:gd name="connsiteX4" fmla="*/ 0 w 301488"/>
              <a:gd name="connsiteY4" fmla="*/ 1995136 h 2031642"/>
              <a:gd name="connsiteX5" fmla="*/ 142013 w 301488"/>
              <a:gd name="connsiteY5" fmla="*/ 1160436 h 2031642"/>
              <a:gd name="connsiteX6" fmla="*/ 157180 w 301488"/>
              <a:gd name="connsiteY6" fmla="*/ 232770 h 2031642"/>
              <a:gd name="connsiteX0" fmla="*/ 145381 w 301488"/>
              <a:gd name="connsiteY0" fmla="*/ 244569 h 2031642"/>
              <a:gd name="connsiteX1" fmla="*/ 237338 w 301488"/>
              <a:gd name="connsiteY1" fmla="*/ 0 h 2031642"/>
              <a:gd name="connsiteX2" fmla="*/ 301488 w 301488"/>
              <a:gd name="connsiteY2" fmla="*/ 1141448 h 2031642"/>
              <a:gd name="connsiteX3" fmla="*/ 183241 w 301488"/>
              <a:gd name="connsiteY3" fmla="*/ 2031642 h 2031642"/>
              <a:gd name="connsiteX4" fmla="*/ 0 w 301488"/>
              <a:gd name="connsiteY4" fmla="*/ 1995136 h 2031642"/>
              <a:gd name="connsiteX5" fmla="*/ 142013 w 301488"/>
              <a:gd name="connsiteY5" fmla="*/ 1160436 h 2031642"/>
              <a:gd name="connsiteX6" fmla="*/ 145381 w 301488"/>
              <a:gd name="connsiteY6" fmla="*/ 244569 h 2031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488" h="2031642">
                <a:moveTo>
                  <a:pt x="145381" y="244569"/>
                </a:moveTo>
                <a:lnTo>
                  <a:pt x="237338" y="0"/>
                </a:lnTo>
                <a:cubicBezTo>
                  <a:pt x="253380" y="516556"/>
                  <a:pt x="285446" y="303159"/>
                  <a:pt x="301488" y="1141448"/>
                </a:cubicBezTo>
                <a:cubicBezTo>
                  <a:pt x="295939" y="1455113"/>
                  <a:pt x="222657" y="1734911"/>
                  <a:pt x="183241" y="2031642"/>
                </a:cubicBezTo>
                <a:lnTo>
                  <a:pt x="0" y="1995136"/>
                </a:lnTo>
                <a:cubicBezTo>
                  <a:pt x="78549" y="1736645"/>
                  <a:pt x="131198" y="1376594"/>
                  <a:pt x="142013" y="1160436"/>
                </a:cubicBezTo>
                <a:cubicBezTo>
                  <a:pt x="145102" y="851214"/>
                  <a:pt x="165889" y="559691"/>
                  <a:pt x="145381" y="2445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Freeform 42"/>
          <p:cNvSpPr/>
          <p:nvPr/>
        </p:nvSpPr>
        <p:spPr>
          <a:xfrm flipH="1">
            <a:off x="7959125" y="3015321"/>
            <a:ext cx="274174" cy="2102201"/>
          </a:xfrm>
          <a:custGeom>
            <a:avLst/>
            <a:gdLst>
              <a:gd name="connsiteX0" fmla="*/ 104367 w 234308"/>
              <a:gd name="connsiteY0" fmla="*/ 211756 h 2008062"/>
              <a:gd name="connsiteX1" fmla="*/ 186182 w 234308"/>
              <a:gd name="connsiteY1" fmla="*/ 0 h 2008062"/>
              <a:gd name="connsiteX2" fmla="*/ 234308 w 234308"/>
              <a:gd name="connsiteY2" fmla="*/ 1549668 h 2008062"/>
              <a:gd name="connsiteX3" fmla="*/ 166861 w 234308"/>
              <a:gd name="connsiteY3" fmla="*/ 2008062 h 2008062"/>
              <a:gd name="connsiteX4" fmla="*/ 0 w 234308"/>
              <a:gd name="connsiteY4" fmla="*/ 1961341 h 2008062"/>
              <a:gd name="connsiteX5" fmla="*/ 104367 w 234308"/>
              <a:gd name="connsiteY5" fmla="*/ 211756 h 2008062"/>
              <a:gd name="connsiteX0" fmla="*/ 104367 w 234308"/>
              <a:gd name="connsiteY0" fmla="*/ 211756 h 2008062"/>
              <a:gd name="connsiteX1" fmla="*/ 186182 w 234308"/>
              <a:gd name="connsiteY1" fmla="*/ 0 h 2008062"/>
              <a:gd name="connsiteX2" fmla="*/ 234308 w 234308"/>
              <a:gd name="connsiteY2" fmla="*/ 1549668 h 2008062"/>
              <a:gd name="connsiteX3" fmla="*/ 166861 w 234308"/>
              <a:gd name="connsiteY3" fmla="*/ 2008062 h 2008062"/>
              <a:gd name="connsiteX4" fmla="*/ 0 w 234308"/>
              <a:gd name="connsiteY4" fmla="*/ 1961341 h 2008062"/>
              <a:gd name="connsiteX5" fmla="*/ 91712 w 234308"/>
              <a:gd name="connsiteY5" fmla="*/ 1126602 h 2008062"/>
              <a:gd name="connsiteX6" fmla="*/ 104367 w 234308"/>
              <a:gd name="connsiteY6" fmla="*/ 211756 h 2008062"/>
              <a:gd name="connsiteX0" fmla="*/ 104367 w 234308"/>
              <a:gd name="connsiteY0" fmla="*/ 211756 h 2008062"/>
              <a:gd name="connsiteX1" fmla="*/ 186182 w 234308"/>
              <a:gd name="connsiteY1" fmla="*/ 0 h 2008062"/>
              <a:gd name="connsiteX2" fmla="*/ 234308 w 234308"/>
              <a:gd name="connsiteY2" fmla="*/ 1549668 h 2008062"/>
              <a:gd name="connsiteX3" fmla="*/ 166861 w 234308"/>
              <a:gd name="connsiteY3" fmla="*/ 2008062 h 2008062"/>
              <a:gd name="connsiteX4" fmla="*/ 0 w 234308"/>
              <a:gd name="connsiteY4" fmla="*/ 1961341 h 2008062"/>
              <a:gd name="connsiteX5" fmla="*/ 91712 w 234308"/>
              <a:gd name="connsiteY5" fmla="*/ 1126602 h 2008062"/>
              <a:gd name="connsiteX6" fmla="*/ 104367 w 234308"/>
              <a:gd name="connsiteY6" fmla="*/ 211756 h 2008062"/>
              <a:gd name="connsiteX0" fmla="*/ 104367 w 234308"/>
              <a:gd name="connsiteY0" fmla="*/ 211756 h 2008062"/>
              <a:gd name="connsiteX1" fmla="*/ 186182 w 234308"/>
              <a:gd name="connsiteY1" fmla="*/ 0 h 2008062"/>
              <a:gd name="connsiteX2" fmla="*/ 234308 w 234308"/>
              <a:gd name="connsiteY2" fmla="*/ 1549668 h 2008062"/>
              <a:gd name="connsiteX3" fmla="*/ 166861 w 234308"/>
              <a:gd name="connsiteY3" fmla="*/ 2008062 h 2008062"/>
              <a:gd name="connsiteX4" fmla="*/ 0 w 234308"/>
              <a:gd name="connsiteY4" fmla="*/ 1961341 h 2008062"/>
              <a:gd name="connsiteX5" fmla="*/ 91712 w 234308"/>
              <a:gd name="connsiteY5" fmla="*/ 1126602 h 2008062"/>
              <a:gd name="connsiteX6" fmla="*/ 104367 w 234308"/>
              <a:gd name="connsiteY6" fmla="*/ 211756 h 2008062"/>
              <a:gd name="connsiteX0" fmla="*/ 104367 w 234308"/>
              <a:gd name="connsiteY0" fmla="*/ 211756 h 2008062"/>
              <a:gd name="connsiteX1" fmla="*/ 186182 w 234308"/>
              <a:gd name="connsiteY1" fmla="*/ 0 h 2008062"/>
              <a:gd name="connsiteX2" fmla="*/ 234308 w 234308"/>
              <a:gd name="connsiteY2" fmla="*/ 1549668 h 2008062"/>
              <a:gd name="connsiteX3" fmla="*/ 166861 w 234308"/>
              <a:gd name="connsiteY3" fmla="*/ 2008062 h 2008062"/>
              <a:gd name="connsiteX4" fmla="*/ 0 w 234308"/>
              <a:gd name="connsiteY4" fmla="*/ 1961341 h 2008062"/>
              <a:gd name="connsiteX5" fmla="*/ 91712 w 234308"/>
              <a:gd name="connsiteY5" fmla="*/ 1126602 h 2008062"/>
              <a:gd name="connsiteX6" fmla="*/ 104367 w 234308"/>
              <a:gd name="connsiteY6" fmla="*/ 211756 h 2008062"/>
              <a:gd name="connsiteX0" fmla="*/ 104367 w 234308"/>
              <a:gd name="connsiteY0" fmla="*/ 211756 h 2008062"/>
              <a:gd name="connsiteX1" fmla="*/ 186182 w 234308"/>
              <a:gd name="connsiteY1" fmla="*/ 0 h 2008062"/>
              <a:gd name="connsiteX2" fmla="*/ 234308 w 234308"/>
              <a:gd name="connsiteY2" fmla="*/ 1549668 h 2008062"/>
              <a:gd name="connsiteX3" fmla="*/ 166861 w 234308"/>
              <a:gd name="connsiteY3" fmla="*/ 2008062 h 2008062"/>
              <a:gd name="connsiteX4" fmla="*/ 0 w 234308"/>
              <a:gd name="connsiteY4" fmla="*/ 1961341 h 2008062"/>
              <a:gd name="connsiteX5" fmla="*/ 125579 w 234308"/>
              <a:gd name="connsiteY5" fmla="*/ 1135069 h 2008062"/>
              <a:gd name="connsiteX6" fmla="*/ 104367 w 234308"/>
              <a:gd name="connsiteY6" fmla="*/ 211756 h 2008062"/>
              <a:gd name="connsiteX0" fmla="*/ 104367 w 234308"/>
              <a:gd name="connsiteY0" fmla="*/ 211756 h 2016528"/>
              <a:gd name="connsiteX1" fmla="*/ 186182 w 234308"/>
              <a:gd name="connsiteY1" fmla="*/ 0 h 2016528"/>
              <a:gd name="connsiteX2" fmla="*/ 234308 w 234308"/>
              <a:gd name="connsiteY2" fmla="*/ 1549668 h 2016528"/>
              <a:gd name="connsiteX3" fmla="*/ 124528 w 234308"/>
              <a:gd name="connsiteY3" fmla="*/ 2016528 h 2016528"/>
              <a:gd name="connsiteX4" fmla="*/ 0 w 234308"/>
              <a:gd name="connsiteY4" fmla="*/ 1961341 h 2016528"/>
              <a:gd name="connsiteX5" fmla="*/ 125579 w 234308"/>
              <a:gd name="connsiteY5" fmla="*/ 1135069 h 2016528"/>
              <a:gd name="connsiteX6" fmla="*/ 104367 w 234308"/>
              <a:gd name="connsiteY6" fmla="*/ 211756 h 2016528"/>
              <a:gd name="connsiteX0" fmla="*/ 104367 w 242775"/>
              <a:gd name="connsiteY0" fmla="*/ 211756 h 2016528"/>
              <a:gd name="connsiteX1" fmla="*/ 186182 w 242775"/>
              <a:gd name="connsiteY1" fmla="*/ 0 h 2016528"/>
              <a:gd name="connsiteX2" fmla="*/ 242775 w 242775"/>
              <a:gd name="connsiteY2" fmla="*/ 1126334 h 2016528"/>
              <a:gd name="connsiteX3" fmla="*/ 124528 w 242775"/>
              <a:gd name="connsiteY3" fmla="*/ 2016528 h 2016528"/>
              <a:gd name="connsiteX4" fmla="*/ 0 w 242775"/>
              <a:gd name="connsiteY4" fmla="*/ 1961341 h 2016528"/>
              <a:gd name="connsiteX5" fmla="*/ 125579 w 242775"/>
              <a:gd name="connsiteY5" fmla="*/ 1135069 h 2016528"/>
              <a:gd name="connsiteX6" fmla="*/ 104367 w 242775"/>
              <a:gd name="connsiteY6" fmla="*/ 211756 h 2016528"/>
              <a:gd name="connsiteX0" fmla="*/ 104367 w 242775"/>
              <a:gd name="connsiteY0" fmla="*/ 211756 h 2016528"/>
              <a:gd name="connsiteX1" fmla="*/ 186182 w 242775"/>
              <a:gd name="connsiteY1" fmla="*/ 0 h 2016528"/>
              <a:gd name="connsiteX2" fmla="*/ 242775 w 242775"/>
              <a:gd name="connsiteY2" fmla="*/ 1126334 h 2016528"/>
              <a:gd name="connsiteX3" fmla="*/ 124528 w 242775"/>
              <a:gd name="connsiteY3" fmla="*/ 2016528 h 2016528"/>
              <a:gd name="connsiteX4" fmla="*/ 0 w 242775"/>
              <a:gd name="connsiteY4" fmla="*/ 1961341 h 2016528"/>
              <a:gd name="connsiteX5" fmla="*/ 125579 w 242775"/>
              <a:gd name="connsiteY5" fmla="*/ 1135069 h 2016528"/>
              <a:gd name="connsiteX6" fmla="*/ 104367 w 242775"/>
              <a:gd name="connsiteY6" fmla="*/ 211756 h 2016528"/>
              <a:gd name="connsiteX0" fmla="*/ 104367 w 242775"/>
              <a:gd name="connsiteY0" fmla="*/ 211756 h 2016528"/>
              <a:gd name="connsiteX1" fmla="*/ 186182 w 242775"/>
              <a:gd name="connsiteY1" fmla="*/ 0 h 2016528"/>
              <a:gd name="connsiteX2" fmla="*/ 242775 w 242775"/>
              <a:gd name="connsiteY2" fmla="*/ 1126334 h 2016528"/>
              <a:gd name="connsiteX3" fmla="*/ 124528 w 242775"/>
              <a:gd name="connsiteY3" fmla="*/ 2016528 h 2016528"/>
              <a:gd name="connsiteX4" fmla="*/ 0 w 242775"/>
              <a:gd name="connsiteY4" fmla="*/ 1961341 h 2016528"/>
              <a:gd name="connsiteX5" fmla="*/ 95099 w 242775"/>
              <a:gd name="connsiteY5" fmla="*/ 1139423 h 2016528"/>
              <a:gd name="connsiteX6" fmla="*/ 104367 w 242775"/>
              <a:gd name="connsiteY6" fmla="*/ 211756 h 2016528"/>
              <a:gd name="connsiteX0" fmla="*/ 121784 w 260192"/>
              <a:gd name="connsiteY0" fmla="*/ 211756 h 2016528"/>
              <a:gd name="connsiteX1" fmla="*/ 203599 w 260192"/>
              <a:gd name="connsiteY1" fmla="*/ 0 h 2016528"/>
              <a:gd name="connsiteX2" fmla="*/ 260192 w 260192"/>
              <a:gd name="connsiteY2" fmla="*/ 1126334 h 2016528"/>
              <a:gd name="connsiteX3" fmla="*/ 141945 w 260192"/>
              <a:gd name="connsiteY3" fmla="*/ 2016528 h 2016528"/>
              <a:gd name="connsiteX4" fmla="*/ 0 w 260192"/>
              <a:gd name="connsiteY4" fmla="*/ 1991821 h 2016528"/>
              <a:gd name="connsiteX5" fmla="*/ 112516 w 260192"/>
              <a:gd name="connsiteY5" fmla="*/ 1139423 h 2016528"/>
              <a:gd name="connsiteX6" fmla="*/ 121784 w 260192"/>
              <a:gd name="connsiteY6" fmla="*/ 211756 h 2016528"/>
              <a:gd name="connsiteX0" fmla="*/ 121784 w 260192"/>
              <a:gd name="connsiteY0" fmla="*/ 211756 h 2016528"/>
              <a:gd name="connsiteX1" fmla="*/ 203599 w 260192"/>
              <a:gd name="connsiteY1" fmla="*/ 0 h 2016528"/>
              <a:gd name="connsiteX2" fmla="*/ 260192 w 260192"/>
              <a:gd name="connsiteY2" fmla="*/ 1126334 h 2016528"/>
              <a:gd name="connsiteX3" fmla="*/ 141945 w 260192"/>
              <a:gd name="connsiteY3" fmla="*/ 2016528 h 2016528"/>
              <a:gd name="connsiteX4" fmla="*/ 0 w 260192"/>
              <a:gd name="connsiteY4" fmla="*/ 1991821 h 2016528"/>
              <a:gd name="connsiteX5" fmla="*/ 112516 w 260192"/>
              <a:gd name="connsiteY5" fmla="*/ 1139423 h 2016528"/>
              <a:gd name="connsiteX6" fmla="*/ 121784 w 260192"/>
              <a:gd name="connsiteY6" fmla="*/ 211756 h 2016528"/>
              <a:gd name="connsiteX0" fmla="*/ 121784 w 260192"/>
              <a:gd name="connsiteY0" fmla="*/ 211756 h 2016528"/>
              <a:gd name="connsiteX1" fmla="*/ 203599 w 260192"/>
              <a:gd name="connsiteY1" fmla="*/ 0 h 2016528"/>
              <a:gd name="connsiteX2" fmla="*/ 260192 w 260192"/>
              <a:gd name="connsiteY2" fmla="*/ 1126334 h 2016528"/>
              <a:gd name="connsiteX3" fmla="*/ 141945 w 260192"/>
              <a:gd name="connsiteY3" fmla="*/ 2016528 h 2016528"/>
              <a:gd name="connsiteX4" fmla="*/ 0 w 260192"/>
              <a:gd name="connsiteY4" fmla="*/ 1991821 h 2016528"/>
              <a:gd name="connsiteX5" fmla="*/ 132286 w 260192"/>
              <a:gd name="connsiteY5" fmla="*/ 1149313 h 2016528"/>
              <a:gd name="connsiteX6" fmla="*/ 121784 w 260192"/>
              <a:gd name="connsiteY6" fmla="*/ 211756 h 2016528"/>
              <a:gd name="connsiteX0" fmla="*/ 121784 w 260192"/>
              <a:gd name="connsiteY0" fmla="*/ 211756 h 1991821"/>
              <a:gd name="connsiteX1" fmla="*/ 203599 w 260192"/>
              <a:gd name="connsiteY1" fmla="*/ 0 h 1991821"/>
              <a:gd name="connsiteX2" fmla="*/ 260192 w 260192"/>
              <a:gd name="connsiteY2" fmla="*/ 1126334 h 1991821"/>
              <a:gd name="connsiteX3" fmla="*/ 161714 w 260192"/>
              <a:gd name="connsiteY3" fmla="*/ 1986858 h 1991821"/>
              <a:gd name="connsiteX4" fmla="*/ 0 w 260192"/>
              <a:gd name="connsiteY4" fmla="*/ 1991821 h 1991821"/>
              <a:gd name="connsiteX5" fmla="*/ 132286 w 260192"/>
              <a:gd name="connsiteY5" fmla="*/ 1149313 h 1991821"/>
              <a:gd name="connsiteX6" fmla="*/ 121784 w 260192"/>
              <a:gd name="connsiteY6" fmla="*/ 211756 h 1991821"/>
              <a:gd name="connsiteX0" fmla="*/ 106957 w 245365"/>
              <a:gd name="connsiteY0" fmla="*/ 211756 h 1986858"/>
              <a:gd name="connsiteX1" fmla="*/ 188772 w 245365"/>
              <a:gd name="connsiteY1" fmla="*/ 0 h 1986858"/>
              <a:gd name="connsiteX2" fmla="*/ 245365 w 245365"/>
              <a:gd name="connsiteY2" fmla="*/ 1126334 h 1986858"/>
              <a:gd name="connsiteX3" fmla="*/ 146887 w 245365"/>
              <a:gd name="connsiteY3" fmla="*/ 1986858 h 1986858"/>
              <a:gd name="connsiteX4" fmla="*/ 0 w 245365"/>
              <a:gd name="connsiteY4" fmla="*/ 1937428 h 1986858"/>
              <a:gd name="connsiteX5" fmla="*/ 117459 w 245365"/>
              <a:gd name="connsiteY5" fmla="*/ 1149313 h 1986858"/>
              <a:gd name="connsiteX6" fmla="*/ 106957 w 245365"/>
              <a:gd name="connsiteY6" fmla="*/ 211756 h 1986858"/>
              <a:gd name="connsiteX0" fmla="*/ 106957 w 245365"/>
              <a:gd name="connsiteY0" fmla="*/ 211756 h 1986858"/>
              <a:gd name="connsiteX1" fmla="*/ 188772 w 245365"/>
              <a:gd name="connsiteY1" fmla="*/ 0 h 1986858"/>
              <a:gd name="connsiteX2" fmla="*/ 245365 w 245365"/>
              <a:gd name="connsiteY2" fmla="*/ 1126334 h 1986858"/>
              <a:gd name="connsiteX3" fmla="*/ 146887 w 245365"/>
              <a:gd name="connsiteY3" fmla="*/ 1986858 h 1986858"/>
              <a:gd name="connsiteX4" fmla="*/ 0 w 245365"/>
              <a:gd name="connsiteY4" fmla="*/ 1981932 h 1986858"/>
              <a:gd name="connsiteX5" fmla="*/ 117459 w 245365"/>
              <a:gd name="connsiteY5" fmla="*/ 1149313 h 1986858"/>
              <a:gd name="connsiteX6" fmla="*/ 106957 w 245365"/>
              <a:gd name="connsiteY6" fmla="*/ 211756 h 1986858"/>
              <a:gd name="connsiteX0" fmla="*/ 125030 w 245365"/>
              <a:gd name="connsiteY0" fmla="*/ 204522 h 1986858"/>
              <a:gd name="connsiteX1" fmla="*/ 188772 w 245365"/>
              <a:gd name="connsiteY1" fmla="*/ 0 h 1986858"/>
              <a:gd name="connsiteX2" fmla="*/ 245365 w 245365"/>
              <a:gd name="connsiteY2" fmla="*/ 1126334 h 1986858"/>
              <a:gd name="connsiteX3" fmla="*/ 146887 w 245365"/>
              <a:gd name="connsiteY3" fmla="*/ 1986858 h 1986858"/>
              <a:gd name="connsiteX4" fmla="*/ 0 w 245365"/>
              <a:gd name="connsiteY4" fmla="*/ 1981932 h 1986858"/>
              <a:gd name="connsiteX5" fmla="*/ 117459 w 245365"/>
              <a:gd name="connsiteY5" fmla="*/ 1149313 h 1986858"/>
              <a:gd name="connsiteX6" fmla="*/ 125030 w 245365"/>
              <a:gd name="connsiteY6" fmla="*/ 204522 h 1986858"/>
              <a:gd name="connsiteX0" fmla="*/ 125030 w 245365"/>
              <a:gd name="connsiteY0" fmla="*/ 161122 h 1986858"/>
              <a:gd name="connsiteX1" fmla="*/ 188772 w 245365"/>
              <a:gd name="connsiteY1" fmla="*/ 0 h 1986858"/>
              <a:gd name="connsiteX2" fmla="*/ 245365 w 245365"/>
              <a:gd name="connsiteY2" fmla="*/ 1126334 h 1986858"/>
              <a:gd name="connsiteX3" fmla="*/ 146887 w 245365"/>
              <a:gd name="connsiteY3" fmla="*/ 1986858 h 1986858"/>
              <a:gd name="connsiteX4" fmla="*/ 0 w 245365"/>
              <a:gd name="connsiteY4" fmla="*/ 1981932 h 1986858"/>
              <a:gd name="connsiteX5" fmla="*/ 117459 w 245365"/>
              <a:gd name="connsiteY5" fmla="*/ 1149313 h 1986858"/>
              <a:gd name="connsiteX6" fmla="*/ 125030 w 245365"/>
              <a:gd name="connsiteY6" fmla="*/ 161122 h 1986858"/>
              <a:gd name="connsiteX0" fmla="*/ 125030 w 245365"/>
              <a:gd name="connsiteY0" fmla="*/ 186438 h 2012174"/>
              <a:gd name="connsiteX1" fmla="*/ 199616 w 245365"/>
              <a:gd name="connsiteY1" fmla="*/ 0 h 2012174"/>
              <a:gd name="connsiteX2" fmla="*/ 245365 w 245365"/>
              <a:gd name="connsiteY2" fmla="*/ 1151650 h 2012174"/>
              <a:gd name="connsiteX3" fmla="*/ 146887 w 245365"/>
              <a:gd name="connsiteY3" fmla="*/ 2012174 h 2012174"/>
              <a:gd name="connsiteX4" fmla="*/ 0 w 245365"/>
              <a:gd name="connsiteY4" fmla="*/ 2007248 h 2012174"/>
              <a:gd name="connsiteX5" fmla="*/ 117459 w 245365"/>
              <a:gd name="connsiteY5" fmla="*/ 1174629 h 2012174"/>
              <a:gd name="connsiteX6" fmla="*/ 125030 w 245365"/>
              <a:gd name="connsiteY6" fmla="*/ 186438 h 2012174"/>
              <a:gd name="connsiteX0" fmla="*/ 117801 w 245365"/>
              <a:gd name="connsiteY0" fmla="*/ 190055 h 2012174"/>
              <a:gd name="connsiteX1" fmla="*/ 199616 w 245365"/>
              <a:gd name="connsiteY1" fmla="*/ 0 h 2012174"/>
              <a:gd name="connsiteX2" fmla="*/ 245365 w 245365"/>
              <a:gd name="connsiteY2" fmla="*/ 1151650 h 2012174"/>
              <a:gd name="connsiteX3" fmla="*/ 146887 w 245365"/>
              <a:gd name="connsiteY3" fmla="*/ 2012174 h 2012174"/>
              <a:gd name="connsiteX4" fmla="*/ 0 w 245365"/>
              <a:gd name="connsiteY4" fmla="*/ 2007248 h 2012174"/>
              <a:gd name="connsiteX5" fmla="*/ 117459 w 245365"/>
              <a:gd name="connsiteY5" fmla="*/ 1174629 h 2012174"/>
              <a:gd name="connsiteX6" fmla="*/ 117801 w 245365"/>
              <a:gd name="connsiteY6" fmla="*/ 190055 h 2012174"/>
              <a:gd name="connsiteX0" fmla="*/ 117801 w 245365"/>
              <a:gd name="connsiteY0" fmla="*/ 190055 h 2012174"/>
              <a:gd name="connsiteX1" fmla="*/ 199616 w 245365"/>
              <a:gd name="connsiteY1" fmla="*/ 0 h 2012174"/>
              <a:gd name="connsiteX2" fmla="*/ 245365 w 245365"/>
              <a:gd name="connsiteY2" fmla="*/ 1151650 h 2012174"/>
              <a:gd name="connsiteX3" fmla="*/ 146887 w 245365"/>
              <a:gd name="connsiteY3" fmla="*/ 2012174 h 2012174"/>
              <a:gd name="connsiteX4" fmla="*/ 0 w 245365"/>
              <a:gd name="connsiteY4" fmla="*/ 2007248 h 2012174"/>
              <a:gd name="connsiteX5" fmla="*/ 117459 w 245365"/>
              <a:gd name="connsiteY5" fmla="*/ 1174629 h 2012174"/>
              <a:gd name="connsiteX6" fmla="*/ 117801 w 245365"/>
              <a:gd name="connsiteY6" fmla="*/ 190055 h 2012174"/>
              <a:gd name="connsiteX0" fmla="*/ 134732 w 262296"/>
              <a:gd name="connsiteY0" fmla="*/ 190055 h 2012174"/>
              <a:gd name="connsiteX1" fmla="*/ 216547 w 262296"/>
              <a:gd name="connsiteY1" fmla="*/ 0 h 2012174"/>
              <a:gd name="connsiteX2" fmla="*/ 262296 w 262296"/>
              <a:gd name="connsiteY2" fmla="*/ 1151650 h 2012174"/>
              <a:gd name="connsiteX3" fmla="*/ 163818 w 262296"/>
              <a:gd name="connsiteY3" fmla="*/ 2012174 h 2012174"/>
              <a:gd name="connsiteX4" fmla="*/ 0 w 262296"/>
              <a:gd name="connsiteY4" fmla="*/ 1973367 h 2012174"/>
              <a:gd name="connsiteX5" fmla="*/ 134390 w 262296"/>
              <a:gd name="connsiteY5" fmla="*/ 1174629 h 2012174"/>
              <a:gd name="connsiteX6" fmla="*/ 134732 w 262296"/>
              <a:gd name="connsiteY6" fmla="*/ 190055 h 2012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2296" h="2012174">
                <a:moveTo>
                  <a:pt x="134732" y="190055"/>
                </a:moveTo>
                <a:lnTo>
                  <a:pt x="216547" y="0"/>
                </a:lnTo>
                <a:cubicBezTo>
                  <a:pt x="232589" y="516556"/>
                  <a:pt x="246254" y="313361"/>
                  <a:pt x="262296" y="1151650"/>
                </a:cubicBezTo>
                <a:cubicBezTo>
                  <a:pt x="256747" y="1465315"/>
                  <a:pt x="203234" y="1715443"/>
                  <a:pt x="163818" y="2012174"/>
                </a:cubicBezTo>
                <a:lnTo>
                  <a:pt x="0" y="1973367"/>
                </a:lnTo>
                <a:cubicBezTo>
                  <a:pt x="78549" y="1714876"/>
                  <a:pt x="123575" y="1390787"/>
                  <a:pt x="134390" y="1174629"/>
                </a:cubicBezTo>
                <a:cubicBezTo>
                  <a:pt x="157248" y="865407"/>
                  <a:pt x="149718" y="506510"/>
                  <a:pt x="134732" y="1900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>
            <a:off x="7911380" y="2187079"/>
            <a:ext cx="218016" cy="1037298"/>
          </a:xfrm>
          <a:custGeom>
            <a:avLst/>
            <a:gdLst>
              <a:gd name="connsiteX0" fmla="*/ 111642 w 202019"/>
              <a:gd name="connsiteY0" fmla="*/ 10632 h 914400"/>
              <a:gd name="connsiteX1" fmla="*/ 202019 w 202019"/>
              <a:gd name="connsiteY1" fmla="*/ 877186 h 914400"/>
              <a:gd name="connsiteX2" fmla="*/ 175438 w 202019"/>
              <a:gd name="connsiteY2" fmla="*/ 914400 h 914400"/>
              <a:gd name="connsiteX3" fmla="*/ 0 w 202019"/>
              <a:gd name="connsiteY3" fmla="*/ 435935 h 914400"/>
              <a:gd name="connsiteX4" fmla="*/ 42531 w 202019"/>
              <a:gd name="connsiteY4" fmla="*/ 0 h 914400"/>
              <a:gd name="connsiteX5" fmla="*/ 111642 w 202019"/>
              <a:gd name="connsiteY5" fmla="*/ 10632 h 914400"/>
              <a:gd name="connsiteX0" fmla="*/ 111642 w 202019"/>
              <a:gd name="connsiteY0" fmla="*/ 10632 h 914400"/>
              <a:gd name="connsiteX1" fmla="*/ 111642 w 202019"/>
              <a:gd name="connsiteY1" fmla="*/ 435935 h 914400"/>
              <a:gd name="connsiteX2" fmla="*/ 202019 w 202019"/>
              <a:gd name="connsiteY2" fmla="*/ 877186 h 914400"/>
              <a:gd name="connsiteX3" fmla="*/ 175438 w 202019"/>
              <a:gd name="connsiteY3" fmla="*/ 914400 h 914400"/>
              <a:gd name="connsiteX4" fmla="*/ 0 w 202019"/>
              <a:gd name="connsiteY4" fmla="*/ 435935 h 914400"/>
              <a:gd name="connsiteX5" fmla="*/ 42531 w 202019"/>
              <a:gd name="connsiteY5" fmla="*/ 0 h 914400"/>
              <a:gd name="connsiteX6" fmla="*/ 111642 w 202019"/>
              <a:gd name="connsiteY6" fmla="*/ 10632 h 914400"/>
              <a:gd name="connsiteX0" fmla="*/ 111642 w 202019"/>
              <a:gd name="connsiteY0" fmla="*/ 10632 h 914400"/>
              <a:gd name="connsiteX1" fmla="*/ 106326 w 202019"/>
              <a:gd name="connsiteY1" fmla="*/ 462517 h 914400"/>
              <a:gd name="connsiteX2" fmla="*/ 202019 w 202019"/>
              <a:gd name="connsiteY2" fmla="*/ 877186 h 914400"/>
              <a:gd name="connsiteX3" fmla="*/ 175438 w 202019"/>
              <a:gd name="connsiteY3" fmla="*/ 914400 h 914400"/>
              <a:gd name="connsiteX4" fmla="*/ 0 w 202019"/>
              <a:gd name="connsiteY4" fmla="*/ 435935 h 914400"/>
              <a:gd name="connsiteX5" fmla="*/ 42531 w 202019"/>
              <a:gd name="connsiteY5" fmla="*/ 0 h 914400"/>
              <a:gd name="connsiteX6" fmla="*/ 111642 w 202019"/>
              <a:gd name="connsiteY6" fmla="*/ 10632 h 914400"/>
              <a:gd name="connsiteX0" fmla="*/ 90376 w 180753"/>
              <a:gd name="connsiteY0" fmla="*/ 10632 h 914400"/>
              <a:gd name="connsiteX1" fmla="*/ 85060 w 180753"/>
              <a:gd name="connsiteY1" fmla="*/ 462517 h 914400"/>
              <a:gd name="connsiteX2" fmla="*/ 180753 w 180753"/>
              <a:gd name="connsiteY2" fmla="*/ 877186 h 914400"/>
              <a:gd name="connsiteX3" fmla="*/ 154172 w 180753"/>
              <a:gd name="connsiteY3" fmla="*/ 914400 h 914400"/>
              <a:gd name="connsiteX4" fmla="*/ 0 w 180753"/>
              <a:gd name="connsiteY4" fmla="*/ 446568 h 914400"/>
              <a:gd name="connsiteX5" fmla="*/ 21265 w 180753"/>
              <a:gd name="connsiteY5" fmla="*/ 0 h 914400"/>
              <a:gd name="connsiteX6" fmla="*/ 90376 w 180753"/>
              <a:gd name="connsiteY6" fmla="*/ 10632 h 914400"/>
              <a:gd name="connsiteX0" fmla="*/ 90839 w 181216"/>
              <a:gd name="connsiteY0" fmla="*/ 10632 h 914400"/>
              <a:gd name="connsiteX1" fmla="*/ 85523 w 181216"/>
              <a:gd name="connsiteY1" fmla="*/ 462517 h 914400"/>
              <a:gd name="connsiteX2" fmla="*/ 181216 w 181216"/>
              <a:gd name="connsiteY2" fmla="*/ 877186 h 914400"/>
              <a:gd name="connsiteX3" fmla="*/ 154635 w 181216"/>
              <a:gd name="connsiteY3" fmla="*/ 914400 h 914400"/>
              <a:gd name="connsiteX4" fmla="*/ 463 w 181216"/>
              <a:gd name="connsiteY4" fmla="*/ 446568 h 914400"/>
              <a:gd name="connsiteX5" fmla="*/ 21728 w 181216"/>
              <a:gd name="connsiteY5" fmla="*/ 0 h 914400"/>
              <a:gd name="connsiteX6" fmla="*/ 90839 w 181216"/>
              <a:gd name="connsiteY6" fmla="*/ 10632 h 914400"/>
              <a:gd name="connsiteX0" fmla="*/ 90839 w 181216"/>
              <a:gd name="connsiteY0" fmla="*/ 10632 h 914400"/>
              <a:gd name="connsiteX1" fmla="*/ 85523 w 181216"/>
              <a:gd name="connsiteY1" fmla="*/ 462517 h 914400"/>
              <a:gd name="connsiteX2" fmla="*/ 181216 w 181216"/>
              <a:gd name="connsiteY2" fmla="*/ 877186 h 914400"/>
              <a:gd name="connsiteX3" fmla="*/ 154635 w 181216"/>
              <a:gd name="connsiteY3" fmla="*/ 914400 h 914400"/>
              <a:gd name="connsiteX4" fmla="*/ 463 w 181216"/>
              <a:gd name="connsiteY4" fmla="*/ 446568 h 914400"/>
              <a:gd name="connsiteX5" fmla="*/ 21728 w 181216"/>
              <a:gd name="connsiteY5" fmla="*/ 0 h 914400"/>
              <a:gd name="connsiteX6" fmla="*/ 90839 w 181216"/>
              <a:gd name="connsiteY6" fmla="*/ 10632 h 914400"/>
              <a:gd name="connsiteX0" fmla="*/ 90839 w 181216"/>
              <a:gd name="connsiteY0" fmla="*/ 10632 h 914400"/>
              <a:gd name="connsiteX1" fmla="*/ 79673 w 181216"/>
              <a:gd name="connsiteY1" fmla="*/ 219917 h 914400"/>
              <a:gd name="connsiteX2" fmla="*/ 85523 w 181216"/>
              <a:gd name="connsiteY2" fmla="*/ 462517 h 914400"/>
              <a:gd name="connsiteX3" fmla="*/ 181216 w 181216"/>
              <a:gd name="connsiteY3" fmla="*/ 877186 h 914400"/>
              <a:gd name="connsiteX4" fmla="*/ 154635 w 181216"/>
              <a:gd name="connsiteY4" fmla="*/ 914400 h 914400"/>
              <a:gd name="connsiteX5" fmla="*/ 463 w 181216"/>
              <a:gd name="connsiteY5" fmla="*/ 446568 h 914400"/>
              <a:gd name="connsiteX6" fmla="*/ 21728 w 181216"/>
              <a:gd name="connsiteY6" fmla="*/ 0 h 914400"/>
              <a:gd name="connsiteX7" fmla="*/ 90839 w 181216"/>
              <a:gd name="connsiteY7" fmla="*/ 10632 h 914400"/>
              <a:gd name="connsiteX0" fmla="*/ 90839 w 181216"/>
              <a:gd name="connsiteY0" fmla="*/ 10632 h 914400"/>
              <a:gd name="connsiteX1" fmla="*/ 79673 w 181216"/>
              <a:gd name="connsiteY1" fmla="*/ 219917 h 914400"/>
              <a:gd name="connsiteX2" fmla="*/ 85523 w 181216"/>
              <a:gd name="connsiteY2" fmla="*/ 462517 h 914400"/>
              <a:gd name="connsiteX3" fmla="*/ 103631 w 181216"/>
              <a:gd name="connsiteY3" fmla="*/ 599254 h 914400"/>
              <a:gd name="connsiteX4" fmla="*/ 181216 w 181216"/>
              <a:gd name="connsiteY4" fmla="*/ 877186 h 914400"/>
              <a:gd name="connsiteX5" fmla="*/ 154635 w 181216"/>
              <a:gd name="connsiteY5" fmla="*/ 914400 h 914400"/>
              <a:gd name="connsiteX6" fmla="*/ 463 w 181216"/>
              <a:gd name="connsiteY6" fmla="*/ 446568 h 914400"/>
              <a:gd name="connsiteX7" fmla="*/ 21728 w 181216"/>
              <a:gd name="connsiteY7" fmla="*/ 0 h 914400"/>
              <a:gd name="connsiteX8" fmla="*/ 90839 w 181216"/>
              <a:gd name="connsiteY8" fmla="*/ 10632 h 914400"/>
              <a:gd name="connsiteX0" fmla="*/ 90839 w 181216"/>
              <a:gd name="connsiteY0" fmla="*/ 10632 h 914400"/>
              <a:gd name="connsiteX1" fmla="*/ 79673 w 181216"/>
              <a:gd name="connsiteY1" fmla="*/ 219917 h 914400"/>
              <a:gd name="connsiteX2" fmla="*/ 73544 w 181216"/>
              <a:gd name="connsiteY2" fmla="*/ 466510 h 914400"/>
              <a:gd name="connsiteX3" fmla="*/ 103631 w 181216"/>
              <a:gd name="connsiteY3" fmla="*/ 599254 h 914400"/>
              <a:gd name="connsiteX4" fmla="*/ 181216 w 181216"/>
              <a:gd name="connsiteY4" fmla="*/ 877186 h 914400"/>
              <a:gd name="connsiteX5" fmla="*/ 154635 w 181216"/>
              <a:gd name="connsiteY5" fmla="*/ 914400 h 914400"/>
              <a:gd name="connsiteX6" fmla="*/ 463 w 181216"/>
              <a:gd name="connsiteY6" fmla="*/ 446568 h 914400"/>
              <a:gd name="connsiteX7" fmla="*/ 21728 w 181216"/>
              <a:gd name="connsiteY7" fmla="*/ 0 h 914400"/>
              <a:gd name="connsiteX8" fmla="*/ 90839 w 181216"/>
              <a:gd name="connsiteY8" fmla="*/ 10632 h 914400"/>
              <a:gd name="connsiteX0" fmla="*/ 90839 w 181216"/>
              <a:gd name="connsiteY0" fmla="*/ 10632 h 930372"/>
              <a:gd name="connsiteX1" fmla="*/ 79673 w 181216"/>
              <a:gd name="connsiteY1" fmla="*/ 219917 h 930372"/>
              <a:gd name="connsiteX2" fmla="*/ 73544 w 181216"/>
              <a:gd name="connsiteY2" fmla="*/ 466510 h 930372"/>
              <a:gd name="connsiteX3" fmla="*/ 103631 w 181216"/>
              <a:gd name="connsiteY3" fmla="*/ 599254 h 930372"/>
              <a:gd name="connsiteX4" fmla="*/ 181216 w 181216"/>
              <a:gd name="connsiteY4" fmla="*/ 877186 h 930372"/>
              <a:gd name="connsiteX5" fmla="*/ 146649 w 181216"/>
              <a:gd name="connsiteY5" fmla="*/ 930372 h 930372"/>
              <a:gd name="connsiteX6" fmla="*/ 463 w 181216"/>
              <a:gd name="connsiteY6" fmla="*/ 446568 h 930372"/>
              <a:gd name="connsiteX7" fmla="*/ 21728 w 181216"/>
              <a:gd name="connsiteY7" fmla="*/ 0 h 930372"/>
              <a:gd name="connsiteX8" fmla="*/ 90839 w 181216"/>
              <a:gd name="connsiteY8" fmla="*/ 10632 h 930372"/>
              <a:gd name="connsiteX0" fmla="*/ 109274 w 181216"/>
              <a:gd name="connsiteY0" fmla="*/ 6945 h 930372"/>
              <a:gd name="connsiteX1" fmla="*/ 79673 w 181216"/>
              <a:gd name="connsiteY1" fmla="*/ 219917 h 930372"/>
              <a:gd name="connsiteX2" fmla="*/ 73544 w 181216"/>
              <a:gd name="connsiteY2" fmla="*/ 466510 h 930372"/>
              <a:gd name="connsiteX3" fmla="*/ 103631 w 181216"/>
              <a:gd name="connsiteY3" fmla="*/ 599254 h 930372"/>
              <a:gd name="connsiteX4" fmla="*/ 181216 w 181216"/>
              <a:gd name="connsiteY4" fmla="*/ 877186 h 930372"/>
              <a:gd name="connsiteX5" fmla="*/ 146649 w 181216"/>
              <a:gd name="connsiteY5" fmla="*/ 930372 h 930372"/>
              <a:gd name="connsiteX6" fmla="*/ 463 w 181216"/>
              <a:gd name="connsiteY6" fmla="*/ 446568 h 930372"/>
              <a:gd name="connsiteX7" fmla="*/ 21728 w 181216"/>
              <a:gd name="connsiteY7" fmla="*/ 0 h 930372"/>
              <a:gd name="connsiteX8" fmla="*/ 109274 w 181216"/>
              <a:gd name="connsiteY8" fmla="*/ 6945 h 930372"/>
              <a:gd name="connsiteX0" fmla="*/ 109274 w 181216"/>
              <a:gd name="connsiteY0" fmla="*/ 6945 h 930372"/>
              <a:gd name="connsiteX1" fmla="*/ 87047 w 181216"/>
              <a:gd name="connsiteY1" fmla="*/ 219917 h 930372"/>
              <a:gd name="connsiteX2" fmla="*/ 73544 w 181216"/>
              <a:gd name="connsiteY2" fmla="*/ 466510 h 930372"/>
              <a:gd name="connsiteX3" fmla="*/ 103631 w 181216"/>
              <a:gd name="connsiteY3" fmla="*/ 599254 h 930372"/>
              <a:gd name="connsiteX4" fmla="*/ 181216 w 181216"/>
              <a:gd name="connsiteY4" fmla="*/ 877186 h 930372"/>
              <a:gd name="connsiteX5" fmla="*/ 146649 w 181216"/>
              <a:gd name="connsiteY5" fmla="*/ 930372 h 930372"/>
              <a:gd name="connsiteX6" fmla="*/ 463 w 181216"/>
              <a:gd name="connsiteY6" fmla="*/ 446568 h 930372"/>
              <a:gd name="connsiteX7" fmla="*/ 21728 w 181216"/>
              <a:gd name="connsiteY7" fmla="*/ 0 h 930372"/>
              <a:gd name="connsiteX8" fmla="*/ 109274 w 181216"/>
              <a:gd name="connsiteY8" fmla="*/ 6945 h 930372"/>
              <a:gd name="connsiteX0" fmla="*/ 109274 w 181216"/>
              <a:gd name="connsiteY0" fmla="*/ 6945 h 930372"/>
              <a:gd name="connsiteX1" fmla="*/ 87047 w 181216"/>
              <a:gd name="connsiteY1" fmla="*/ 219917 h 930372"/>
              <a:gd name="connsiteX2" fmla="*/ 80918 w 181216"/>
              <a:gd name="connsiteY2" fmla="*/ 451762 h 930372"/>
              <a:gd name="connsiteX3" fmla="*/ 103631 w 181216"/>
              <a:gd name="connsiteY3" fmla="*/ 599254 h 930372"/>
              <a:gd name="connsiteX4" fmla="*/ 181216 w 181216"/>
              <a:gd name="connsiteY4" fmla="*/ 877186 h 930372"/>
              <a:gd name="connsiteX5" fmla="*/ 146649 w 181216"/>
              <a:gd name="connsiteY5" fmla="*/ 930372 h 930372"/>
              <a:gd name="connsiteX6" fmla="*/ 463 w 181216"/>
              <a:gd name="connsiteY6" fmla="*/ 446568 h 930372"/>
              <a:gd name="connsiteX7" fmla="*/ 21728 w 181216"/>
              <a:gd name="connsiteY7" fmla="*/ 0 h 930372"/>
              <a:gd name="connsiteX8" fmla="*/ 109274 w 181216"/>
              <a:gd name="connsiteY8" fmla="*/ 6945 h 930372"/>
              <a:gd name="connsiteX0" fmla="*/ 109274 w 181216"/>
              <a:gd name="connsiteY0" fmla="*/ 6945 h 930372"/>
              <a:gd name="connsiteX1" fmla="*/ 87047 w 181216"/>
              <a:gd name="connsiteY1" fmla="*/ 219917 h 930372"/>
              <a:gd name="connsiteX2" fmla="*/ 80918 w 181216"/>
              <a:gd name="connsiteY2" fmla="*/ 451762 h 930372"/>
              <a:gd name="connsiteX3" fmla="*/ 99944 w 181216"/>
              <a:gd name="connsiteY3" fmla="*/ 614002 h 930372"/>
              <a:gd name="connsiteX4" fmla="*/ 181216 w 181216"/>
              <a:gd name="connsiteY4" fmla="*/ 877186 h 930372"/>
              <a:gd name="connsiteX5" fmla="*/ 146649 w 181216"/>
              <a:gd name="connsiteY5" fmla="*/ 930372 h 930372"/>
              <a:gd name="connsiteX6" fmla="*/ 463 w 181216"/>
              <a:gd name="connsiteY6" fmla="*/ 446568 h 930372"/>
              <a:gd name="connsiteX7" fmla="*/ 21728 w 181216"/>
              <a:gd name="connsiteY7" fmla="*/ 0 h 930372"/>
              <a:gd name="connsiteX8" fmla="*/ 109274 w 181216"/>
              <a:gd name="connsiteY8" fmla="*/ 6945 h 930372"/>
              <a:gd name="connsiteX0" fmla="*/ 109274 w 214400"/>
              <a:gd name="connsiteY0" fmla="*/ 6945 h 930372"/>
              <a:gd name="connsiteX1" fmla="*/ 87047 w 214400"/>
              <a:gd name="connsiteY1" fmla="*/ 219917 h 930372"/>
              <a:gd name="connsiteX2" fmla="*/ 80918 w 214400"/>
              <a:gd name="connsiteY2" fmla="*/ 451762 h 930372"/>
              <a:gd name="connsiteX3" fmla="*/ 99944 w 214400"/>
              <a:gd name="connsiteY3" fmla="*/ 614002 h 930372"/>
              <a:gd name="connsiteX4" fmla="*/ 214400 w 214400"/>
              <a:gd name="connsiteY4" fmla="*/ 906683 h 930372"/>
              <a:gd name="connsiteX5" fmla="*/ 146649 w 214400"/>
              <a:gd name="connsiteY5" fmla="*/ 930372 h 930372"/>
              <a:gd name="connsiteX6" fmla="*/ 463 w 214400"/>
              <a:gd name="connsiteY6" fmla="*/ 446568 h 930372"/>
              <a:gd name="connsiteX7" fmla="*/ 21728 w 214400"/>
              <a:gd name="connsiteY7" fmla="*/ 0 h 930372"/>
              <a:gd name="connsiteX8" fmla="*/ 109274 w 214400"/>
              <a:gd name="connsiteY8" fmla="*/ 6945 h 930372"/>
              <a:gd name="connsiteX0" fmla="*/ 109274 w 214400"/>
              <a:gd name="connsiteY0" fmla="*/ 6945 h 930372"/>
              <a:gd name="connsiteX1" fmla="*/ 87047 w 214400"/>
              <a:gd name="connsiteY1" fmla="*/ 219917 h 930372"/>
              <a:gd name="connsiteX2" fmla="*/ 80918 w 214400"/>
              <a:gd name="connsiteY2" fmla="*/ 451762 h 930372"/>
              <a:gd name="connsiteX3" fmla="*/ 99944 w 214400"/>
              <a:gd name="connsiteY3" fmla="*/ 614002 h 930372"/>
              <a:gd name="connsiteX4" fmla="*/ 214400 w 214400"/>
              <a:gd name="connsiteY4" fmla="*/ 906683 h 930372"/>
              <a:gd name="connsiteX5" fmla="*/ 146649 w 214400"/>
              <a:gd name="connsiteY5" fmla="*/ 930372 h 930372"/>
              <a:gd name="connsiteX6" fmla="*/ 463 w 214400"/>
              <a:gd name="connsiteY6" fmla="*/ 446568 h 930372"/>
              <a:gd name="connsiteX7" fmla="*/ 21728 w 214400"/>
              <a:gd name="connsiteY7" fmla="*/ 0 h 930372"/>
              <a:gd name="connsiteX8" fmla="*/ 109274 w 214400"/>
              <a:gd name="connsiteY8" fmla="*/ 6945 h 930372"/>
              <a:gd name="connsiteX0" fmla="*/ 109274 w 214400"/>
              <a:gd name="connsiteY0" fmla="*/ 6945 h 1037298"/>
              <a:gd name="connsiteX1" fmla="*/ 87047 w 214400"/>
              <a:gd name="connsiteY1" fmla="*/ 219917 h 1037298"/>
              <a:gd name="connsiteX2" fmla="*/ 80918 w 214400"/>
              <a:gd name="connsiteY2" fmla="*/ 451762 h 1037298"/>
              <a:gd name="connsiteX3" fmla="*/ 99944 w 214400"/>
              <a:gd name="connsiteY3" fmla="*/ 614002 h 1037298"/>
              <a:gd name="connsiteX4" fmla="*/ 214400 w 214400"/>
              <a:gd name="connsiteY4" fmla="*/ 906683 h 1037298"/>
              <a:gd name="connsiteX5" fmla="*/ 179832 w 214400"/>
              <a:gd name="connsiteY5" fmla="*/ 1037298 h 1037298"/>
              <a:gd name="connsiteX6" fmla="*/ 463 w 214400"/>
              <a:gd name="connsiteY6" fmla="*/ 446568 h 1037298"/>
              <a:gd name="connsiteX7" fmla="*/ 21728 w 214400"/>
              <a:gd name="connsiteY7" fmla="*/ 0 h 1037298"/>
              <a:gd name="connsiteX8" fmla="*/ 109274 w 214400"/>
              <a:gd name="connsiteY8" fmla="*/ 6945 h 1037298"/>
              <a:gd name="connsiteX0" fmla="*/ 109274 w 214400"/>
              <a:gd name="connsiteY0" fmla="*/ 6945 h 1037298"/>
              <a:gd name="connsiteX1" fmla="*/ 87047 w 214400"/>
              <a:gd name="connsiteY1" fmla="*/ 219917 h 1037298"/>
              <a:gd name="connsiteX2" fmla="*/ 80918 w 214400"/>
              <a:gd name="connsiteY2" fmla="*/ 451762 h 1037298"/>
              <a:gd name="connsiteX3" fmla="*/ 99944 w 214400"/>
              <a:gd name="connsiteY3" fmla="*/ 614002 h 1037298"/>
              <a:gd name="connsiteX4" fmla="*/ 214400 w 214400"/>
              <a:gd name="connsiteY4" fmla="*/ 906683 h 1037298"/>
              <a:gd name="connsiteX5" fmla="*/ 179832 w 214400"/>
              <a:gd name="connsiteY5" fmla="*/ 1037298 h 1037298"/>
              <a:gd name="connsiteX6" fmla="*/ 463 w 214400"/>
              <a:gd name="connsiteY6" fmla="*/ 446568 h 1037298"/>
              <a:gd name="connsiteX7" fmla="*/ 21728 w 214400"/>
              <a:gd name="connsiteY7" fmla="*/ 0 h 1037298"/>
              <a:gd name="connsiteX8" fmla="*/ 109274 w 214400"/>
              <a:gd name="connsiteY8" fmla="*/ 6945 h 1037298"/>
              <a:gd name="connsiteX0" fmla="*/ 109274 w 214400"/>
              <a:gd name="connsiteY0" fmla="*/ 6945 h 1037298"/>
              <a:gd name="connsiteX1" fmla="*/ 87047 w 214400"/>
              <a:gd name="connsiteY1" fmla="*/ 219917 h 1037298"/>
              <a:gd name="connsiteX2" fmla="*/ 80918 w 214400"/>
              <a:gd name="connsiteY2" fmla="*/ 451762 h 1037298"/>
              <a:gd name="connsiteX3" fmla="*/ 99944 w 214400"/>
              <a:gd name="connsiteY3" fmla="*/ 614002 h 1037298"/>
              <a:gd name="connsiteX4" fmla="*/ 214400 w 214400"/>
              <a:gd name="connsiteY4" fmla="*/ 906683 h 1037298"/>
              <a:gd name="connsiteX5" fmla="*/ 179832 w 214400"/>
              <a:gd name="connsiteY5" fmla="*/ 1037298 h 1037298"/>
              <a:gd name="connsiteX6" fmla="*/ 463 w 214400"/>
              <a:gd name="connsiteY6" fmla="*/ 446568 h 1037298"/>
              <a:gd name="connsiteX7" fmla="*/ 21728 w 214400"/>
              <a:gd name="connsiteY7" fmla="*/ 0 h 1037298"/>
              <a:gd name="connsiteX8" fmla="*/ 109274 w 214400"/>
              <a:gd name="connsiteY8" fmla="*/ 6945 h 1037298"/>
              <a:gd name="connsiteX0" fmla="*/ 112890 w 218016"/>
              <a:gd name="connsiteY0" fmla="*/ 6945 h 1037298"/>
              <a:gd name="connsiteX1" fmla="*/ 90663 w 218016"/>
              <a:gd name="connsiteY1" fmla="*/ 219917 h 1037298"/>
              <a:gd name="connsiteX2" fmla="*/ 84534 w 218016"/>
              <a:gd name="connsiteY2" fmla="*/ 451762 h 1037298"/>
              <a:gd name="connsiteX3" fmla="*/ 103560 w 218016"/>
              <a:gd name="connsiteY3" fmla="*/ 614002 h 1037298"/>
              <a:gd name="connsiteX4" fmla="*/ 218016 w 218016"/>
              <a:gd name="connsiteY4" fmla="*/ 906683 h 1037298"/>
              <a:gd name="connsiteX5" fmla="*/ 183448 w 218016"/>
              <a:gd name="connsiteY5" fmla="*/ 1037298 h 1037298"/>
              <a:gd name="connsiteX6" fmla="*/ 392 w 218016"/>
              <a:gd name="connsiteY6" fmla="*/ 431820 h 1037298"/>
              <a:gd name="connsiteX7" fmla="*/ 25344 w 218016"/>
              <a:gd name="connsiteY7" fmla="*/ 0 h 1037298"/>
              <a:gd name="connsiteX8" fmla="*/ 112890 w 218016"/>
              <a:gd name="connsiteY8" fmla="*/ 6945 h 1037298"/>
              <a:gd name="connsiteX0" fmla="*/ 112890 w 218016"/>
              <a:gd name="connsiteY0" fmla="*/ 6945 h 1037298"/>
              <a:gd name="connsiteX1" fmla="*/ 90663 w 218016"/>
              <a:gd name="connsiteY1" fmla="*/ 219917 h 1037298"/>
              <a:gd name="connsiteX2" fmla="*/ 84534 w 218016"/>
              <a:gd name="connsiteY2" fmla="*/ 451762 h 1037298"/>
              <a:gd name="connsiteX3" fmla="*/ 103560 w 218016"/>
              <a:gd name="connsiteY3" fmla="*/ 614002 h 1037298"/>
              <a:gd name="connsiteX4" fmla="*/ 218016 w 218016"/>
              <a:gd name="connsiteY4" fmla="*/ 901603 h 1037298"/>
              <a:gd name="connsiteX5" fmla="*/ 183448 w 218016"/>
              <a:gd name="connsiteY5" fmla="*/ 1037298 h 1037298"/>
              <a:gd name="connsiteX6" fmla="*/ 392 w 218016"/>
              <a:gd name="connsiteY6" fmla="*/ 431820 h 1037298"/>
              <a:gd name="connsiteX7" fmla="*/ 25344 w 218016"/>
              <a:gd name="connsiteY7" fmla="*/ 0 h 1037298"/>
              <a:gd name="connsiteX8" fmla="*/ 112890 w 218016"/>
              <a:gd name="connsiteY8" fmla="*/ 6945 h 1037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8016" h="1037298">
                <a:moveTo>
                  <a:pt x="112890" y="6945"/>
                </a:moveTo>
                <a:cubicBezTo>
                  <a:pt x="123213" y="41601"/>
                  <a:pt x="91549" y="144603"/>
                  <a:pt x="90663" y="219917"/>
                </a:cubicBezTo>
                <a:cubicBezTo>
                  <a:pt x="89777" y="295231"/>
                  <a:pt x="77879" y="380553"/>
                  <a:pt x="84534" y="451762"/>
                </a:cubicBezTo>
                <a:cubicBezTo>
                  <a:pt x="95894" y="513313"/>
                  <a:pt x="92200" y="552451"/>
                  <a:pt x="103560" y="614002"/>
                </a:cubicBezTo>
                <a:cubicBezTo>
                  <a:pt x="141712" y="711562"/>
                  <a:pt x="150368" y="792982"/>
                  <a:pt x="218016" y="901603"/>
                </a:cubicBezTo>
                <a:cubicBezTo>
                  <a:pt x="206493" y="945141"/>
                  <a:pt x="176535" y="927392"/>
                  <a:pt x="183448" y="1037298"/>
                </a:cubicBezTo>
                <a:cubicBezTo>
                  <a:pt x="132057" y="881354"/>
                  <a:pt x="35834" y="731304"/>
                  <a:pt x="392" y="431820"/>
                </a:cubicBezTo>
                <a:cubicBezTo>
                  <a:pt x="-3152" y="235118"/>
                  <a:pt x="18256" y="148856"/>
                  <a:pt x="25344" y="0"/>
                </a:cubicBezTo>
                <a:lnTo>
                  <a:pt x="112890" y="694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 flipH="1">
            <a:off x="6223696" y="2266605"/>
            <a:ext cx="202366" cy="1065723"/>
          </a:xfrm>
          <a:custGeom>
            <a:avLst/>
            <a:gdLst>
              <a:gd name="connsiteX0" fmla="*/ 111642 w 202019"/>
              <a:gd name="connsiteY0" fmla="*/ 10632 h 914400"/>
              <a:gd name="connsiteX1" fmla="*/ 202019 w 202019"/>
              <a:gd name="connsiteY1" fmla="*/ 877186 h 914400"/>
              <a:gd name="connsiteX2" fmla="*/ 175438 w 202019"/>
              <a:gd name="connsiteY2" fmla="*/ 914400 h 914400"/>
              <a:gd name="connsiteX3" fmla="*/ 0 w 202019"/>
              <a:gd name="connsiteY3" fmla="*/ 435935 h 914400"/>
              <a:gd name="connsiteX4" fmla="*/ 42531 w 202019"/>
              <a:gd name="connsiteY4" fmla="*/ 0 h 914400"/>
              <a:gd name="connsiteX5" fmla="*/ 111642 w 202019"/>
              <a:gd name="connsiteY5" fmla="*/ 10632 h 914400"/>
              <a:gd name="connsiteX0" fmla="*/ 111642 w 202019"/>
              <a:gd name="connsiteY0" fmla="*/ 10632 h 914400"/>
              <a:gd name="connsiteX1" fmla="*/ 111642 w 202019"/>
              <a:gd name="connsiteY1" fmla="*/ 435935 h 914400"/>
              <a:gd name="connsiteX2" fmla="*/ 202019 w 202019"/>
              <a:gd name="connsiteY2" fmla="*/ 877186 h 914400"/>
              <a:gd name="connsiteX3" fmla="*/ 175438 w 202019"/>
              <a:gd name="connsiteY3" fmla="*/ 914400 h 914400"/>
              <a:gd name="connsiteX4" fmla="*/ 0 w 202019"/>
              <a:gd name="connsiteY4" fmla="*/ 435935 h 914400"/>
              <a:gd name="connsiteX5" fmla="*/ 42531 w 202019"/>
              <a:gd name="connsiteY5" fmla="*/ 0 h 914400"/>
              <a:gd name="connsiteX6" fmla="*/ 111642 w 202019"/>
              <a:gd name="connsiteY6" fmla="*/ 10632 h 914400"/>
              <a:gd name="connsiteX0" fmla="*/ 111642 w 202019"/>
              <a:gd name="connsiteY0" fmla="*/ 10632 h 914400"/>
              <a:gd name="connsiteX1" fmla="*/ 106326 w 202019"/>
              <a:gd name="connsiteY1" fmla="*/ 462517 h 914400"/>
              <a:gd name="connsiteX2" fmla="*/ 202019 w 202019"/>
              <a:gd name="connsiteY2" fmla="*/ 877186 h 914400"/>
              <a:gd name="connsiteX3" fmla="*/ 175438 w 202019"/>
              <a:gd name="connsiteY3" fmla="*/ 914400 h 914400"/>
              <a:gd name="connsiteX4" fmla="*/ 0 w 202019"/>
              <a:gd name="connsiteY4" fmla="*/ 435935 h 914400"/>
              <a:gd name="connsiteX5" fmla="*/ 42531 w 202019"/>
              <a:gd name="connsiteY5" fmla="*/ 0 h 914400"/>
              <a:gd name="connsiteX6" fmla="*/ 111642 w 202019"/>
              <a:gd name="connsiteY6" fmla="*/ 10632 h 914400"/>
              <a:gd name="connsiteX0" fmla="*/ 90376 w 180753"/>
              <a:gd name="connsiteY0" fmla="*/ 10632 h 914400"/>
              <a:gd name="connsiteX1" fmla="*/ 85060 w 180753"/>
              <a:gd name="connsiteY1" fmla="*/ 462517 h 914400"/>
              <a:gd name="connsiteX2" fmla="*/ 180753 w 180753"/>
              <a:gd name="connsiteY2" fmla="*/ 877186 h 914400"/>
              <a:gd name="connsiteX3" fmla="*/ 154172 w 180753"/>
              <a:gd name="connsiteY3" fmla="*/ 914400 h 914400"/>
              <a:gd name="connsiteX4" fmla="*/ 0 w 180753"/>
              <a:gd name="connsiteY4" fmla="*/ 446568 h 914400"/>
              <a:gd name="connsiteX5" fmla="*/ 21265 w 180753"/>
              <a:gd name="connsiteY5" fmla="*/ 0 h 914400"/>
              <a:gd name="connsiteX6" fmla="*/ 90376 w 180753"/>
              <a:gd name="connsiteY6" fmla="*/ 10632 h 914400"/>
              <a:gd name="connsiteX0" fmla="*/ 90839 w 181216"/>
              <a:gd name="connsiteY0" fmla="*/ 10632 h 914400"/>
              <a:gd name="connsiteX1" fmla="*/ 85523 w 181216"/>
              <a:gd name="connsiteY1" fmla="*/ 462517 h 914400"/>
              <a:gd name="connsiteX2" fmla="*/ 181216 w 181216"/>
              <a:gd name="connsiteY2" fmla="*/ 877186 h 914400"/>
              <a:gd name="connsiteX3" fmla="*/ 154635 w 181216"/>
              <a:gd name="connsiteY3" fmla="*/ 914400 h 914400"/>
              <a:gd name="connsiteX4" fmla="*/ 463 w 181216"/>
              <a:gd name="connsiteY4" fmla="*/ 446568 h 914400"/>
              <a:gd name="connsiteX5" fmla="*/ 21728 w 181216"/>
              <a:gd name="connsiteY5" fmla="*/ 0 h 914400"/>
              <a:gd name="connsiteX6" fmla="*/ 90839 w 181216"/>
              <a:gd name="connsiteY6" fmla="*/ 10632 h 914400"/>
              <a:gd name="connsiteX0" fmla="*/ 90839 w 181216"/>
              <a:gd name="connsiteY0" fmla="*/ 10632 h 914400"/>
              <a:gd name="connsiteX1" fmla="*/ 85523 w 181216"/>
              <a:gd name="connsiteY1" fmla="*/ 462517 h 914400"/>
              <a:gd name="connsiteX2" fmla="*/ 181216 w 181216"/>
              <a:gd name="connsiteY2" fmla="*/ 877186 h 914400"/>
              <a:gd name="connsiteX3" fmla="*/ 154635 w 181216"/>
              <a:gd name="connsiteY3" fmla="*/ 914400 h 914400"/>
              <a:gd name="connsiteX4" fmla="*/ 463 w 181216"/>
              <a:gd name="connsiteY4" fmla="*/ 446568 h 914400"/>
              <a:gd name="connsiteX5" fmla="*/ 21728 w 181216"/>
              <a:gd name="connsiteY5" fmla="*/ 0 h 914400"/>
              <a:gd name="connsiteX6" fmla="*/ 90839 w 181216"/>
              <a:gd name="connsiteY6" fmla="*/ 10632 h 914400"/>
              <a:gd name="connsiteX0" fmla="*/ 90839 w 181216"/>
              <a:gd name="connsiteY0" fmla="*/ 10632 h 914400"/>
              <a:gd name="connsiteX1" fmla="*/ 79673 w 181216"/>
              <a:gd name="connsiteY1" fmla="*/ 219917 h 914400"/>
              <a:gd name="connsiteX2" fmla="*/ 85523 w 181216"/>
              <a:gd name="connsiteY2" fmla="*/ 462517 h 914400"/>
              <a:gd name="connsiteX3" fmla="*/ 181216 w 181216"/>
              <a:gd name="connsiteY3" fmla="*/ 877186 h 914400"/>
              <a:gd name="connsiteX4" fmla="*/ 154635 w 181216"/>
              <a:gd name="connsiteY4" fmla="*/ 914400 h 914400"/>
              <a:gd name="connsiteX5" fmla="*/ 463 w 181216"/>
              <a:gd name="connsiteY5" fmla="*/ 446568 h 914400"/>
              <a:gd name="connsiteX6" fmla="*/ 21728 w 181216"/>
              <a:gd name="connsiteY6" fmla="*/ 0 h 914400"/>
              <a:gd name="connsiteX7" fmla="*/ 90839 w 181216"/>
              <a:gd name="connsiteY7" fmla="*/ 10632 h 914400"/>
              <a:gd name="connsiteX0" fmla="*/ 90839 w 181216"/>
              <a:gd name="connsiteY0" fmla="*/ 10632 h 914400"/>
              <a:gd name="connsiteX1" fmla="*/ 79673 w 181216"/>
              <a:gd name="connsiteY1" fmla="*/ 219917 h 914400"/>
              <a:gd name="connsiteX2" fmla="*/ 85523 w 181216"/>
              <a:gd name="connsiteY2" fmla="*/ 462517 h 914400"/>
              <a:gd name="connsiteX3" fmla="*/ 103631 w 181216"/>
              <a:gd name="connsiteY3" fmla="*/ 599254 h 914400"/>
              <a:gd name="connsiteX4" fmla="*/ 181216 w 181216"/>
              <a:gd name="connsiteY4" fmla="*/ 877186 h 914400"/>
              <a:gd name="connsiteX5" fmla="*/ 154635 w 181216"/>
              <a:gd name="connsiteY5" fmla="*/ 914400 h 914400"/>
              <a:gd name="connsiteX6" fmla="*/ 463 w 181216"/>
              <a:gd name="connsiteY6" fmla="*/ 446568 h 914400"/>
              <a:gd name="connsiteX7" fmla="*/ 21728 w 181216"/>
              <a:gd name="connsiteY7" fmla="*/ 0 h 914400"/>
              <a:gd name="connsiteX8" fmla="*/ 90839 w 181216"/>
              <a:gd name="connsiteY8" fmla="*/ 10632 h 914400"/>
              <a:gd name="connsiteX0" fmla="*/ 90839 w 181216"/>
              <a:gd name="connsiteY0" fmla="*/ 10632 h 914400"/>
              <a:gd name="connsiteX1" fmla="*/ 79673 w 181216"/>
              <a:gd name="connsiteY1" fmla="*/ 219917 h 914400"/>
              <a:gd name="connsiteX2" fmla="*/ 73544 w 181216"/>
              <a:gd name="connsiteY2" fmla="*/ 466510 h 914400"/>
              <a:gd name="connsiteX3" fmla="*/ 103631 w 181216"/>
              <a:gd name="connsiteY3" fmla="*/ 599254 h 914400"/>
              <a:gd name="connsiteX4" fmla="*/ 181216 w 181216"/>
              <a:gd name="connsiteY4" fmla="*/ 877186 h 914400"/>
              <a:gd name="connsiteX5" fmla="*/ 154635 w 181216"/>
              <a:gd name="connsiteY5" fmla="*/ 914400 h 914400"/>
              <a:gd name="connsiteX6" fmla="*/ 463 w 181216"/>
              <a:gd name="connsiteY6" fmla="*/ 446568 h 914400"/>
              <a:gd name="connsiteX7" fmla="*/ 21728 w 181216"/>
              <a:gd name="connsiteY7" fmla="*/ 0 h 914400"/>
              <a:gd name="connsiteX8" fmla="*/ 90839 w 181216"/>
              <a:gd name="connsiteY8" fmla="*/ 10632 h 914400"/>
              <a:gd name="connsiteX0" fmla="*/ 90839 w 181216"/>
              <a:gd name="connsiteY0" fmla="*/ 10632 h 930372"/>
              <a:gd name="connsiteX1" fmla="*/ 79673 w 181216"/>
              <a:gd name="connsiteY1" fmla="*/ 219917 h 930372"/>
              <a:gd name="connsiteX2" fmla="*/ 73544 w 181216"/>
              <a:gd name="connsiteY2" fmla="*/ 466510 h 930372"/>
              <a:gd name="connsiteX3" fmla="*/ 103631 w 181216"/>
              <a:gd name="connsiteY3" fmla="*/ 599254 h 930372"/>
              <a:gd name="connsiteX4" fmla="*/ 181216 w 181216"/>
              <a:gd name="connsiteY4" fmla="*/ 877186 h 930372"/>
              <a:gd name="connsiteX5" fmla="*/ 146649 w 181216"/>
              <a:gd name="connsiteY5" fmla="*/ 930372 h 930372"/>
              <a:gd name="connsiteX6" fmla="*/ 463 w 181216"/>
              <a:gd name="connsiteY6" fmla="*/ 446568 h 930372"/>
              <a:gd name="connsiteX7" fmla="*/ 21728 w 181216"/>
              <a:gd name="connsiteY7" fmla="*/ 0 h 930372"/>
              <a:gd name="connsiteX8" fmla="*/ 90839 w 181216"/>
              <a:gd name="connsiteY8" fmla="*/ 10632 h 930372"/>
              <a:gd name="connsiteX0" fmla="*/ 90774 w 181151"/>
              <a:gd name="connsiteY0" fmla="*/ 26507 h 946247"/>
              <a:gd name="connsiteX1" fmla="*/ 79608 w 181151"/>
              <a:gd name="connsiteY1" fmla="*/ 235792 h 946247"/>
              <a:gd name="connsiteX2" fmla="*/ 73479 w 181151"/>
              <a:gd name="connsiteY2" fmla="*/ 482385 h 946247"/>
              <a:gd name="connsiteX3" fmla="*/ 103566 w 181151"/>
              <a:gd name="connsiteY3" fmla="*/ 615129 h 946247"/>
              <a:gd name="connsiteX4" fmla="*/ 181151 w 181151"/>
              <a:gd name="connsiteY4" fmla="*/ 893061 h 946247"/>
              <a:gd name="connsiteX5" fmla="*/ 146584 w 181151"/>
              <a:gd name="connsiteY5" fmla="*/ 946247 h 946247"/>
              <a:gd name="connsiteX6" fmla="*/ 398 w 181151"/>
              <a:gd name="connsiteY6" fmla="*/ 462443 h 946247"/>
              <a:gd name="connsiteX7" fmla="*/ 25042 w 181151"/>
              <a:gd name="connsiteY7" fmla="*/ 0 h 946247"/>
              <a:gd name="connsiteX8" fmla="*/ 90774 w 181151"/>
              <a:gd name="connsiteY8" fmla="*/ 26507 h 946247"/>
              <a:gd name="connsiteX0" fmla="*/ 97532 w 181151"/>
              <a:gd name="connsiteY0" fmla="*/ 23332 h 946247"/>
              <a:gd name="connsiteX1" fmla="*/ 79608 w 181151"/>
              <a:gd name="connsiteY1" fmla="*/ 235792 h 946247"/>
              <a:gd name="connsiteX2" fmla="*/ 73479 w 181151"/>
              <a:gd name="connsiteY2" fmla="*/ 482385 h 946247"/>
              <a:gd name="connsiteX3" fmla="*/ 103566 w 181151"/>
              <a:gd name="connsiteY3" fmla="*/ 615129 h 946247"/>
              <a:gd name="connsiteX4" fmla="*/ 181151 w 181151"/>
              <a:gd name="connsiteY4" fmla="*/ 893061 h 946247"/>
              <a:gd name="connsiteX5" fmla="*/ 146584 w 181151"/>
              <a:gd name="connsiteY5" fmla="*/ 946247 h 946247"/>
              <a:gd name="connsiteX6" fmla="*/ 398 w 181151"/>
              <a:gd name="connsiteY6" fmla="*/ 462443 h 946247"/>
              <a:gd name="connsiteX7" fmla="*/ 25042 w 181151"/>
              <a:gd name="connsiteY7" fmla="*/ 0 h 946247"/>
              <a:gd name="connsiteX8" fmla="*/ 97532 w 181151"/>
              <a:gd name="connsiteY8" fmla="*/ 23332 h 946247"/>
              <a:gd name="connsiteX0" fmla="*/ 104202 w 187821"/>
              <a:gd name="connsiteY0" fmla="*/ 23332 h 946247"/>
              <a:gd name="connsiteX1" fmla="*/ 86278 w 187821"/>
              <a:gd name="connsiteY1" fmla="*/ 235792 h 946247"/>
              <a:gd name="connsiteX2" fmla="*/ 80149 w 187821"/>
              <a:gd name="connsiteY2" fmla="*/ 482385 h 946247"/>
              <a:gd name="connsiteX3" fmla="*/ 110236 w 187821"/>
              <a:gd name="connsiteY3" fmla="*/ 615129 h 946247"/>
              <a:gd name="connsiteX4" fmla="*/ 187821 w 187821"/>
              <a:gd name="connsiteY4" fmla="*/ 893061 h 946247"/>
              <a:gd name="connsiteX5" fmla="*/ 153254 w 187821"/>
              <a:gd name="connsiteY5" fmla="*/ 946247 h 946247"/>
              <a:gd name="connsiteX6" fmla="*/ 310 w 187821"/>
              <a:gd name="connsiteY6" fmla="*/ 465618 h 946247"/>
              <a:gd name="connsiteX7" fmla="*/ 31712 w 187821"/>
              <a:gd name="connsiteY7" fmla="*/ 0 h 946247"/>
              <a:gd name="connsiteX8" fmla="*/ 104202 w 187821"/>
              <a:gd name="connsiteY8" fmla="*/ 23332 h 946247"/>
              <a:gd name="connsiteX0" fmla="*/ 104202 w 187821"/>
              <a:gd name="connsiteY0" fmla="*/ 23332 h 971647"/>
              <a:gd name="connsiteX1" fmla="*/ 86278 w 187821"/>
              <a:gd name="connsiteY1" fmla="*/ 235792 h 971647"/>
              <a:gd name="connsiteX2" fmla="*/ 80149 w 187821"/>
              <a:gd name="connsiteY2" fmla="*/ 482385 h 971647"/>
              <a:gd name="connsiteX3" fmla="*/ 110236 w 187821"/>
              <a:gd name="connsiteY3" fmla="*/ 615129 h 971647"/>
              <a:gd name="connsiteX4" fmla="*/ 187821 w 187821"/>
              <a:gd name="connsiteY4" fmla="*/ 893061 h 971647"/>
              <a:gd name="connsiteX5" fmla="*/ 132979 w 187821"/>
              <a:gd name="connsiteY5" fmla="*/ 971647 h 971647"/>
              <a:gd name="connsiteX6" fmla="*/ 310 w 187821"/>
              <a:gd name="connsiteY6" fmla="*/ 465618 h 971647"/>
              <a:gd name="connsiteX7" fmla="*/ 31712 w 187821"/>
              <a:gd name="connsiteY7" fmla="*/ 0 h 971647"/>
              <a:gd name="connsiteX8" fmla="*/ 104202 w 187821"/>
              <a:gd name="connsiteY8" fmla="*/ 23332 h 971647"/>
              <a:gd name="connsiteX0" fmla="*/ 104202 w 184442"/>
              <a:gd name="connsiteY0" fmla="*/ 23332 h 971647"/>
              <a:gd name="connsiteX1" fmla="*/ 86278 w 184442"/>
              <a:gd name="connsiteY1" fmla="*/ 235792 h 971647"/>
              <a:gd name="connsiteX2" fmla="*/ 80149 w 184442"/>
              <a:gd name="connsiteY2" fmla="*/ 482385 h 971647"/>
              <a:gd name="connsiteX3" fmla="*/ 110236 w 184442"/>
              <a:gd name="connsiteY3" fmla="*/ 615129 h 971647"/>
              <a:gd name="connsiteX4" fmla="*/ 184442 w 184442"/>
              <a:gd name="connsiteY4" fmla="*/ 912111 h 971647"/>
              <a:gd name="connsiteX5" fmla="*/ 132979 w 184442"/>
              <a:gd name="connsiteY5" fmla="*/ 971647 h 971647"/>
              <a:gd name="connsiteX6" fmla="*/ 310 w 184442"/>
              <a:gd name="connsiteY6" fmla="*/ 465618 h 971647"/>
              <a:gd name="connsiteX7" fmla="*/ 31712 w 184442"/>
              <a:gd name="connsiteY7" fmla="*/ 0 h 971647"/>
              <a:gd name="connsiteX8" fmla="*/ 104202 w 184442"/>
              <a:gd name="connsiteY8" fmla="*/ 23332 h 971647"/>
              <a:gd name="connsiteX0" fmla="*/ 104202 w 184442"/>
              <a:gd name="connsiteY0" fmla="*/ 23332 h 971647"/>
              <a:gd name="connsiteX1" fmla="*/ 86278 w 184442"/>
              <a:gd name="connsiteY1" fmla="*/ 235792 h 971647"/>
              <a:gd name="connsiteX2" fmla="*/ 80149 w 184442"/>
              <a:gd name="connsiteY2" fmla="*/ 482385 h 971647"/>
              <a:gd name="connsiteX3" fmla="*/ 100099 w 184442"/>
              <a:gd name="connsiteY3" fmla="*/ 627829 h 971647"/>
              <a:gd name="connsiteX4" fmla="*/ 184442 w 184442"/>
              <a:gd name="connsiteY4" fmla="*/ 912111 h 971647"/>
              <a:gd name="connsiteX5" fmla="*/ 132979 w 184442"/>
              <a:gd name="connsiteY5" fmla="*/ 971647 h 971647"/>
              <a:gd name="connsiteX6" fmla="*/ 310 w 184442"/>
              <a:gd name="connsiteY6" fmla="*/ 465618 h 971647"/>
              <a:gd name="connsiteX7" fmla="*/ 31712 w 184442"/>
              <a:gd name="connsiteY7" fmla="*/ 0 h 971647"/>
              <a:gd name="connsiteX8" fmla="*/ 104202 w 184442"/>
              <a:gd name="connsiteY8" fmla="*/ 23332 h 971647"/>
              <a:gd name="connsiteX0" fmla="*/ 153085 w 184442"/>
              <a:gd name="connsiteY0" fmla="*/ 0 h 973367"/>
              <a:gd name="connsiteX1" fmla="*/ 86278 w 184442"/>
              <a:gd name="connsiteY1" fmla="*/ 237512 h 973367"/>
              <a:gd name="connsiteX2" fmla="*/ 80149 w 184442"/>
              <a:gd name="connsiteY2" fmla="*/ 484105 h 973367"/>
              <a:gd name="connsiteX3" fmla="*/ 100099 w 184442"/>
              <a:gd name="connsiteY3" fmla="*/ 629549 h 973367"/>
              <a:gd name="connsiteX4" fmla="*/ 184442 w 184442"/>
              <a:gd name="connsiteY4" fmla="*/ 913831 h 973367"/>
              <a:gd name="connsiteX5" fmla="*/ 132979 w 184442"/>
              <a:gd name="connsiteY5" fmla="*/ 973367 h 973367"/>
              <a:gd name="connsiteX6" fmla="*/ 310 w 184442"/>
              <a:gd name="connsiteY6" fmla="*/ 467338 h 973367"/>
              <a:gd name="connsiteX7" fmla="*/ 31712 w 184442"/>
              <a:gd name="connsiteY7" fmla="*/ 1720 h 973367"/>
              <a:gd name="connsiteX8" fmla="*/ 153085 w 184442"/>
              <a:gd name="connsiteY8" fmla="*/ 0 h 973367"/>
              <a:gd name="connsiteX0" fmla="*/ 152919 w 184276"/>
              <a:gd name="connsiteY0" fmla="*/ 6631 h 979998"/>
              <a:gd name="connsiteX1" fmla="*/ 86112 w 184276"/>
              <a:gd name="connsiteY1" fmla="*/ 244143 h 979998"/>
              <a:gd name="connsiteX2" fmla="*/ 79983 w 184276"/>
              <a:gd name="connsiteY2" fmla="*/ 490736 h 979998"/>
              <a:gd name="connsiteX3" fmla="*/ 99933 w 184276"/>
              <a:gd name="connsiteY3" fmla="*/ 636180 h 979998"/>
              <a:gd name="connsiteX4" fmla="*/ 184276 w 184276"/>
              <a:gd name="connsiteY4" fmla="*/ 920462 h 979998"/>
              <a:gd name="connsiteX5" fmla="*/ 132813 w 184276"/>
              <a:gd name="connsiteY5" fmla="*/ 979998 h 979998"/>
              <a:gd name="connsiteX6" fmla="*/ 144 w 184276"/>
              <a:gd name="connsiteY6" fmla="*/ 473969 h 979998"/>
              <a:gd name="connsiteX7" fmla="*/ 67096 w 184276"/>
              <a:gd name="connsiteY7" fmla="*/ 0 h 979998"/>
              <a:gd name="connsiteX8" fmla="*/ 152919 w 184276"/>
              <a:gd name="connsiteY8" fmla="*/ 6631 h 979998"/>
              <a:gd name="connsiteX0" fmla="*/ 152919 w 184276"/>
              <a:gd name="connsiteY0" fmla="*/ 6631 h 979998"/>
              <a:gd name="connsiteX1" fmla="*/ 99444 w 184276"/>
              <a:gd name="connsiteY1" fmla="*/ 248319 h 979998"/>
              <a:gd name="connsiteX2" fmla="*/ 79983 w 184276"/>
              <a:gd name="connsiteY2" fmla="*/ 490736 h 979998"/>
              <a:gd name="connsiteX3" fmla="*/ 99933 w 184276"/>
              <a:gd name="connsiteY3" fmla="*/ 636180 h 979998"/>
              <a:gd name="connsiteX4" fmla="*/ 184276 w 184276"/>
              <a:gd name="connsiteY4" fmla="*/ 920462 h 979998"/>
              <a:gd name="connsiteX5" fmla="*/ 132813 w 184276"/>
              <a:gd name="connsiteY5" fmla="*/ 979998 h 979998"/>
              <a:gd name="connsiteX6" fmla="*/ 144 w 184276"/>
              <a:gd name="connsiteY6" fmla="*/ 473969 h 979998"/>
              <a:gd name="connsiteX7" fmla="*/ 67096 w 184276"/>
              <a:gd name="connsiteY7" fmla="*/ 0 h 979998"/>
              <a:gd name="connsiteX8" fmla="*/ 152919 w 184276"/>
              <a:gd name="connsiteY8" fmla="*/ 6631 h 979998"/>
              <a:gd name="connsiteX0" fmla="*/ 152919 w 215383"/>
              <a:gd name="connsiteY0" fmla="*/ 6631 h 979998"/>
              <a:gd name="connsiteX1" fmla="*/ 99444 w 215383"/>
              <a:gd name="connsiteY1" fmla="*/ 248319 h 979998"/>
              <a:gd name="connsiteX2" fmla="*/ 79983 w 215383"/>
              <a:gd name="connsiteY2" fmla="*/ 490736 h 979998"/>
              <a:gd name="connsiteX3" fmla="*/ 99933 w 215383"/>
              <a:gd name="connsiteY3" fmla="*/ 636180 h 979998"/>
              <a:gd name="connsiteX4" fmla="*/ 215383 w 215383"/>
              <a:gd name="connsiteY4" fmla="*/ 920462 h 979998"/>
              <a:gd name="connsiteX5" fmla="*/ 132813 w 215383"/>
              <a:gd name="connsiteY5" fmla="*/ 979998 h 979998"/>
              <a:gd name="connsiteX6" fmla="*/ 144 w 215383"/>
              <a:gd name="connsiteY6" fmla="*/ 473969 h 979998"/>
              <a:gd name="connsiteX7" fmla="*/ 67096 w 215383"/>
              <a:gd name="connsiteY7" fmla="*/ 0 h 979998"/>
              <a:gd name="connsiteX8" fmla="*/ 152919 w 215383"/>
              <a:gd name="connsiteY8" fmla="*/ 6631 h 979998"/>
              <a:gd name="connsiteX0" fmla="*/ 152919 w 215383"/>
              <a:gd name="connsiteY0" fmla="*/ 6631 h 979998"/>
              <a:gd name="connsiteX1" fmla="*/ 99444 w 215383"/>
              <a:gd name="connsiteY1" fmla="*/ 248319 h 979998"/>
              <a:gd name="connsiteX2" fmla="*/ 79983 w 215383"/>
              <a:gd name="connsiteY2" fmla="*/ 490736 h 979998"/>
              <a:gd name="connsiteX3" fmla="*/ 99933 w 215383"/>
              <a:gd name="connsiteY3" fmla="*/ 644530 h 979998"/>
              <a:gd name="connsiteX4" fmla="*/ 215383 w 215383"/>
              <a:gd name="connsiteY4" fmla="*/ 920462 h 979998"/>
              <a:gd name="connsiteX5" fmla="*/ 132813 w 215383"/>
              <a:gd name="connsiteY5" fmla="*/ 979998 h 979998"/>
              <a:gd name="connsiteX6" fmla="*/ 144 w 215383"/>
              <a:gd name="connsiteY6" fmla="*/ 473969 h 979998"/>
              <a:gd name="connsiteX7" fmla="*/ 67096 w 215383"/>
              <a:gd name="connsiteY7" fmla="*/ 0 h 979998"/>
              <a:gd name="connsiteX8" fmla="*/ 152919 w 215383"/>
              <a:gd name="connsiteY8" fmla="*/ 6631 h 979998"/>
              <a:gd name="connsiteX0" fmla="*/ 152919 w 215383"/>
              <a:gd name="connsiteY0" fmla="*/ 6631 h 1043498"/>
              <a:gd name="connsiteX1" fmla="*/ 99444 w 215383"/>
              <a:gd name="connsiteY1" fmla="*/ 248319 h 1043498"/>
              <a:gd name="connsiteX2" fmla="*/ 79983 w 215383"/>
              <a:gd name="connsiteY2" fmla="*/ 490736 h 1043498"/>
              <a:gd name="connsiteX3" fmla="*/ 99933 w 215383"/>
              <a:gd name="connsiteY3" fmla="*/ 644530 h 1043498"/>
              <a:gd name="connsiteX4" fmla="*/ 215383 w 215383"/>
              <a:gd name="connsiteY4" fmla="*/ 920462 h 1043498"/>
              <a:gd name="connsiteX5" fmla="*/ 166605 w 215383"/>
              <a:gd name="connsiteY5" fmla="*/ 1043498 h 1043498"/>
              <a:gd name="connsiteX6" fmla="*/ 144 w 215383"/>
              <a:gd name="connsiteY6" fmla="*/ 473969 h 1043498"/>
              <a:gd name="connsiteX7" fmla="*/ 67096 w 215383"/>
              <a:gd name="connsiteY7" fmla="*/ 0 h 1043498"/>
              <a:gd name="connsiteX8" fmla="*/ 152919 w 215383"/>
              <a:gd name="connsiteY8" fmla="*/ 6631 h 1043498"/>
              <a:gd name="connsiteX0" fmla="*/ 152919 w 215383"/>
              <a:gd name="connsiteY0" fmla="*/ 6631 h 1043498"/>
              <a:gd name="connsiteX1" fmla="*/ 99444 w 215383"/>
              <a:gd name="connsiteY1" fmla="*/ 248319 h 1043498"/>
              <a:gd name="connsiteX2" fmla="*/ 79983 w 215383"/>
              <a:gd name="connsiteY2" fmla="*/ 490736 h 1043498"/>
              <a:gd name="connsiteX3" fmla="*/ 99933 w 215383"/>
              <a:gd name="connsiteY3" fmla="*/ 644530 h 1043498"/>
              <a:gd name="connsiteX4" fmla="*/ 215383 w 215383"/>
              <a:gd name="connsiteY4" fmla="*/ 920462 h 1043498"/>
              <a:gd name="connsiteX5" fmla="*/ 166605 w 215383"/>
              <a:gd name="connsiteY5" fmla="*/ 1043498 h 1043498"/>
              <a:gd name="connsiteX6" fmla="*/ 144 w 215383"/>
              <a:gd name="connsiteY6" fmla="*/ 473969 h 1043498"/>
              <a:gd name="connsiteX7" fmla="*/ 67096 w 215383"/>
              <a:gd name="connsiteY7" fmla="*/ 0 h 1043498"/>
              <a:gd name="connsiteX8" fmla="*/ 152919 w 215383"/>
              <a:gd name="connsiteY8" fmla="*/ 6631 h 1043498"/>
              <a:gd name="connsiteX0" fmla="*/ 152919 w 215383"/>
              <a:gd name="connsiteY0" fmla="*/ 6631 h 1043498"/>
              <a:gd name="connsiteX1" fmla="*/ 99444 w 215383"/>
              <a:gd name="connsiteY1" fmla="*/ 248319 h 1043498"/>
              <a:gd name="connsiteX2" fmla="*/ 99933 w 215383"/>
              <a:gd name="connsiteY2" fmla="*/ 644530 h 1043498"/>
              <a:gd name="connsiteX3" fmla="*/ 215383 w 215383"/>
              <a:gd name="connsiteY3" fmla="*/ 920462 h 1043498"/>
              <a:gd name="connsiteX4" fmla="*/ 166605 w 215383"/>
              <a:gd name="connsiteY4" fmla="*/ 1043498 h 1043498"/>
              <a:gd name="connsiteX5" fmla="*/ 144 w 215383"/>
              <a:gd name="connsiteY5" fmla="*/ 473969 h 1043498"/>
              <a:gd name="connsiteX6" fmla="*/ 67096 w 215383"/>
              <a:gd name="connsiteY6" fmla="*/ 0 h 1043498"/>
              <a:gd name="connsiteX7" fmla="*/ 152919 w 215383"/>
              <a:gd name="connsiteY7" fmla="*/ 6631 h 1043498"/>
              <a:gd name="connsiteX0" fmla="*/ 152919 w 215383"/>
              <a:gd name="connsiteY0" fmla="*/ 6631 h 1043498"/>
              <a:gd name="connsiteX1" fmla="*/ 99933 w 215383"/>
              <a:gd name="connsiteY1" fmla="*/ 644530 h 1043498"/>
              <a:gd name="connsiteX2" fmla="*/ 215383 w 215383"/>
              <a:gd name="connsiteY2" fmla="*/ 920462 h 1043498"/>
              <a:gd name="connsiteX3" fmla="*/ 166605 w 215383"/>
              <a:gd name="connsiteY3" fmla="*/ 1043498 h 1043498"/>
              <a:gd name="connsiteX4" fmla="*/ 144 w 215383"/>
              <a:gd name="connsiteY4" fmla="*/ 473969 h 1043498"/>
              <a:gd name="connsiteX5" fmla="*/ 67096 w 215383"/>
              <a:gd name="connsiteY5" fmla="*/ 0 h 1043498"/>
              <a:gd name="connsiteX6" fmla="*/ 152919 w 215383"/>
              <a:gd name="connsiteY6" fmla="*/ 6631 h 1043498"/>
              <a:gd name="connsiteX0" fmla="*/ 152919 w 215383"/>
              <a:gd name="connsiteY0" fmla="*/ 6631 h 1043498"/>
              <a:gd name="connsiteX1" fmla="*/ 215383 w 215383"/>
              <a:gd name="connsiteY1" fmla="*/ 920462 h 1043498"/>
              <a:gd name="connsiteX2" fmla="*/ 166605 w 215383"/>
              <a:gd name="connsiteY2" fmla="*/ 1043498 h 1043498"/>
              <a:gd name="connsiteX3" fmla="*/ 144 w 215383"/>
              <a:gd name="connsiteY3" fmla="*/ 473969 h 1043498"/>
              <a:gd name="connsiteX4" fmla="*/ 67096 w 215383"/>
              <a:gd name="connsiteY4" fmla="*/ 0 h 1043498"/>
              <a:gd name="connsiteX5" fmla="*/ 152919 w 215383"/>
              <a:gd name="connsiteY5" fmla="*/ 6631 h 1043498"/>
              <a:gd name="connsiteX0" fmla="*/ 152919 w 215383"/>
              <a:gd name="connsiteY0" fmla="*/ 6631 h 1043498"/>
              <a:gd name="connsiteX1" fmla="*/ 215383 w 215383"/>
              <a:gd name="connsiteY1" fmla="*/ 920462 h 1043498"/>
              <a:gd name="connsiteX2" fmla="*/ 166605 w 215383"/>
              <a:gd name="connsiteY2" fmla="*/ 1043498 h 1043498"/>
              <a:gd name="connsiteX3" fmla="*/ 144 w 215383"/>
              <a:gd name="connsiteY3" fmla="*/ 473969 h 1043498"/>
              <a:gd name="connsiteX4" fmla="*/ 67096 w 215383"/>
              <a:gd name="connsiteY4" fmla="*/ 0 h 1043498"/>
              <a:gd name="connsiteX5" fmla="*/ 152919 w 215383"/>
              <a:gd name="connsiteY5" fmla="*/ 6631 h 1043498"/>
              <a:gd name="connsiteX0" fmla="*/ 152919 w 215383"/>
              <a:gd name="connsiteY0" fmla="*/ 6631 h 1043498"/>
              <a:gd name="connsiteX1" fmla="*/ 215383 w 215383"/>
              <a:gd name="connsiteY1" fmla="*/ 920462 h 1043498"/>
              <a:gd name="connsiteX2" fmla="*/ 166605 w 215383"/>
              <a:gd name="connsiteY2" fmla="*/ 1043498 h 1043498"/>
              <a:gd name="connsiteX3" fmla="*/ 144 w 215383"/>
              <a:gd name="connsiteY3" fmla="*/ 473969 h 1043498"/>
              <a:gd name="connsiteX4" fmla="*/ 67096 w 215383"/>
              <a:gd name="connsiteY4" fmla="*/ 0 h 1043498"/>
              <a:gd name="connsiteX5" fmla="*/ 152919 w 215383"/>
              <a:gd name="connsiteY5" fmla="*/ 6631 h 1043498"/>
              <a:gd name="connsiteX0" fmla="*/ 152919 w 215383"/>
              <a:gd name="connsiteY0" fmla="*/ 6631 h 1043498"/>
              <a:gd name="connsiteX1" fmla="*/ 215383 w 215383"/>
              <a:gd name="connsiteY1" fmla="*/ 920462 h 1043498"/>
              <a:gd name="connsiteX2" fmla="*/ 166605 w 215383"/>
              <a:gd name="connsiteY2" fmla="*/ 1043498 h 1043498"/>
              <a:gd name="connsiteX3" fmla="*/ 144 w 215383"/>
              <a:gd name="connsiteY3" fmla="*/ 473969 h 1043498"/>
              <a:gd name="connsiteX4" fmla="*/ 67096 w 215383"/>
              <a:gd name="connsiteY4" fmla="*/ 0 h 1043498"/>
              <a:gd name="connsiteX5" fmla="*/ 152919 w 215383"/>
              <a:gd name="connsiteY5" fmla="*/ 6631 h 1043498"/>
              <a:gd name="connsiteX0" fmla="*/ 152919 w 215383"/>
              <a:gd name="connsiteY0" fmla="*/ 6631 h 1043498"/>
              <a:gd name="connsiteX1" fmla="*/ 215383 w 215383"/>
              <a:gd name="connsiteY1" fmla="*/ 920462 h 1043498"/>
              <a:gd name="connsiteX2" fmla="*/ 166605 w 215383"/>
              <a:gd name="connsiteY2" fmla="*/ 1043498 h 1043498"/>
              <a:gd name="connsiteX3" fmla="*/ 144 w 215383"/>
              <a:gd name="connsiteY3" fmla="*/ 473969 h 1043498"/>
              <a:gd name="connsiteX4" fmla="*/ 67096 w 215383"/>
              <a:gd name="connsiteY4" fmla="*/ 0 h 1043498"/>
              <a:gd name="connsiteX5" fmla="*/ 152919 w 215383"/>
              <a:gd name="connsiteY5" fmla="*/ 6631 h 1043498"/>
              <a:gd name="connsiteX0" fmla="*/ 152919 w 215383"/>
              <a:gd name="connsiteY0" fmla="*/ 6631 h 1043498"/>
              <a:gd name="connsiteX1" fmla="*/ 215383 w 215383"/>
              <a:gd name="connsiteY1" fmla="*/ 920462 h 1043498"/>
              <a:gd name="connsiteX2" fmla="*/ 166605 w 215383"/>
              <a:gd name="connsiteY2" fmla="*/ 1043498 h 1043498"/>
              <a:gd name="connsiteX3" fmla="*/ 144 w 215383"/>
              <a:gd name="connsiteY3" fmla="*/ 473969 h 1043498"/>
              <a:gd name="connsiteX4" fmla="*/ 67096 w 215383"/>
              <a:gd name="connsiteY4" fmla="*/ 0 h 1043498"/>
              <a:gd name="connsiteX5" fmla="*/ 152919 w 215383"/>
              <a:gd name="connsiteY5" fmla="*/ 6631 h 1043498"/>
              <a:gd name="connsiteX0" fmla="*/ 152919 w 215383"/>
              <a:gd name="connsiteY0" fmla="*/ 6631 h 1043498"/>
              <a:gd name="connsiteX1" fmla="*/ 215383 w 215383"/>
              <a:gd name="connsiteY1" fmla="*/ 920462 h 1043498"/>
              <a:gd name="connsiteX2" fmla="*/ 166605 w 215383"/>
              <a:gd name="connsiteY2" fmla="*/ 1043498 h 1043498"/>
              <a:gd name="connsiteX3" fmla="*/ 144 w 215383"/>
              <a:gd name="connsiteY3" fmla="*/ 473969 h 1043498"/>
              <a:gd name="connsiteX4" fmla="*/ 67096 w 215383"/>
              <a:gd name="connsiteY4" fmla="*/ 0 h 1043498"/>
              <a:gd name="connsiteX5" fmla="*/ 152919 w 215383"/>
              <a:gd name="connsiteY5" fmla="*/ 6631 h 1043498"/>
              <a:gd name="connsiteX0" fmla="*/ 152919 w 215383"/>
              <a:gd name="connsiteY0" fmla="*/ 6631 h 1043498"/>
              <a:gd name="connsiteX1" fmla="*/ 215383 w 215383"/>
              <a:gd name="connsiteY1" fmla="*/ 920462 h 1043498"/>
              <a:gd name="connsiteX2" fmla="*/ 166605 w 215383"/>
              <a:gd name="connsiteY2" fmla="*/ 1043498 h 1043498"/>
              <a:gd name="connsiteX3" fmla="*/ 144 w 215383"/>
              <a:gd name="connsiteY3" fmla="*/ 473969 h 1043498"/>
              <a:gd name="connsiteX4" fmla="*/ 67096 w 215383"/>
              <a:gd name="connsiteY4" fmla="*/ 0 h 1043498"/>
              <a:gd name="connsiteX5" fmla="*/ 152919 w 215383"/>
              <a:gd name="connsiteY5" fmla="*/ 6631 h 1043498"/>
              <a:gd name="connsiteX0" fmla="*/ 152919 w 215383"/>
              <a:gd name="connsiteY0" fmla="*/ 6631 h 1065723"/>
              <a:gd name="connsiteX1" fmla="*/ 215383 w 215383"/>
              <a:gd name="connsiteY1" fmla="*/ 920462 h 1065723"/>
              <a:gd name="connsiteX2" fmla="*/ 163226 w 215383"/>
              <a:gd name="connsiteY2" fmla="*/ 1065723 h 1065723"/>
              <a:gd name="connsiteX3" fmla="*/ 144 w 215383"/>
              <a:gd name="connsiteY3" fmla="*/ 473969 h 1065723"/>
              <a:gd name="connsiteX4" fmla="*/ 67096 w 215383"/>
              <a:gd name="connsiteY4" fmla="*/ 0 h 1065723"/>
              <a:gd name="connsiteX5" fmla="*/ 152919 w 215383"/>
              <a:gd name="connsiteY5" fmla="*/ 6631 h 1065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383" h="1065723">
                <a:moveTo>
                  <a:pt x="152919" y="6631"/>
                </a:moveTo>
                <a:cubicBezTo>
                  <a:pt x="76256" y="321966"/>
                  <a:pt x="-16685" y="442851"/>
                  <a:pt x="215383" y="920462"/>
                </a:cubicBezTo>
                <a:cubicBezTo>
                  <a:pt x="199124" y="961474"/>
                  <a:pt x="165968" y="992961"/>
                  <a:pt x="163226" y="1065723"/>
                </a:cubicBezTo>
                <a:cubicBezTo>
                  <a:pt x="111835" y="909779"/>
                  <a:pt x="35586" y="773453"/>
                  <a:pt x="144" y="473969"/>
                </a:cubicBezTo>
                <a:cubicBezTo>
                  <a:pt x="-3400" y="277267"/>
                  <a:pt x="60008" y="148856"/>
                  <a:pt x="67096" y="0"/>
                </a:cubicBezTo>
                <a:lnTo>
                  <a:pt x="152919" y="66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47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0"/>
          <p:cNvSpPr>
            <a:spLocks noChangeArrowheads="1"/>
          </p:cNvSpPr>
          <p:nvPr/>
        </p:nvSpPr>
        <p:spPr bwMode="auto">
          <a:xfrm>
            <a:off x="2687400" y="4868366"/>
            <a:ext cx="3818141" cy="849572"/>
          </a:xfrm>
          <a:prstGeom prst="rect">
            <a:avLst/>
          </a:prstGeom>
          <a:solidFill>
            <a:srgbClr val="FFFFFF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051" name="Rectangle 4"/>
          <p:cNvSpPr>
            <a:spLocks noChangeArrowheads="1"/>
          </p:cNvSpPr>
          <p:nvPr/>
        </p:nvSpPr>
        <p:spPr bwMode="auto">
          <a:xfrm>
            <a:off x="2403003" y="891540"/>
            <a:ext cx="4271391" cy="5623560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055" name="Text Box 86"/>
          <p:cNvSpPr txBox="1">
            <a:spLocks noChangeArrowheads="1"/>
          </p:cNvSpPr>
          <p:nvPr/>
        </p:nvSpPr>
        <p:spPr bwMode="auto">
          <a:xfrm>
            <a:off x="101162" y="6539389"/>
            <a:ext cx="9042838" cy="1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en-US" sz="900" dirty="0">
              <a:latin typeface="華康中圓體" pitchFamily="49" charset="-120"/>
              <a:ea typeface="華康中圓體" pitchFamily="49" charset="-120"/>
            </a:endParaRPr>
          </a:p>
        </p:txBody>
      </p:sp>
      <p:sp>
        <p:nvSpPr>
          <p:cNvPr id="24" name="Rectangle 30"/>
          <p:cNvSpPr>
            <a:spLocks noChangeArrowheads="1"/>
          </p:cNvSpPr>
          <p:nvPr/>
        </p:nvSpPr>
        <p:spPr bwMode="auto">
          <a:xfrm>
            <a:off x="67144" y="2030879"/>
            <a:ext cx="1124994" cy="1044639"/>
          </a:xfrm>
          <a:prstGeom prst="rect">
            <a:avLst/>
          </a:prstGeom>
          <a:solidFill>
            <a:srgbClr val="191732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68414" y="3107988"/>
            <a:ext cx="2237270" cy="1302138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Style: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Sublimated logo </a:t>
            </a:r>
            <a:endParaRPr lang="en-US" altLang="zh-TW" sz="1400" dirty="0" smtClean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</a:t>
            </a: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N/A</a:t>
            </a:r>
            <a:endParaRPr lang="en-US" altLang="zh-TW" sz="1400" dirty="0" smtClean="0">
              <a:solidFill>
                <a:srgbClr val="000000"/>
              </a:solidFill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 smtClean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Please make sure the text on the logo is not too big, otherwise the it may cover the packet or goes under the armpit</a:t>
            </a:r>
          </a:p>
          <a:p>
            <a:pPr eaLnBrk="1" hangingPunct="1">
              <a:spcBef>
                <a:spcPct val="50000"/>
              </a:spcBef>
            </a:pPr>
            <a:endParaRPr lang="en-US" altLang="zh-TW" sz="1050" dirty="0" smtClean="0">
              <a:latin typeface="Calibri"/>
              <a:ea typeface="華康中圓體" pitchFamily="49" charset="-120"/>
              <a:cs typeface="Calibri"/>
            </a:endParaRPr>
          </a:p>
        </p:txBody>
      </p:sp>
      <p:sp>
        <p:nvSpPr>
          <p:cNvPr id="42" name="Text Box 115"/>
          <p:cNvSpPr txBox="1">
            <a:spLocks noChangeArrowheads="1"/>
          </p:cNvSpPr>
          <p:nvPr/>
        </p:nvSpPr>
        <p:spPr bwMode="auto">
          <a:xfrm>
            <a:off x="4154214" y="5373529"/>
            <a:ext cx="1669831" cy="388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en-US" sz="900" dirty="0">
              <a:latin typeface="華康中圓體" pitchFamily="49" charset="-120"/>
              <a:ea typeface="華康中圓體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82185" y="4982752"/>
            <a:ext cx="39922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zh-TW" sz="1400" b="1" dirty="0" smtClean="0">
                <a:ea typeface="華康中圓體" pitchFamily="49" charset="-120"/>
              </a:rPr>
              <a:t>Base </a:t>
            </a:r>
            <a:r>
              <a:rPr lang="en-GB" altLang="zh-TW" sz="1400" b="1" dirty="0" smtClean="0">
                <a:ea typeface="華康中圓體" pitchFamily="49" charset="-120"/>
              </a:rPr>
              <a:t>colours (Specify the colour code)</a:t>
            </a:r>
            <a:endParaRPr lang="en-GB" altLang="zh-TW" sz="1400" b="1" dirty="0" smtClean="0">
              <a:ea typeface="華康中圓體" pitchFamily="49" charset="-12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307222" y="867899"/>
            <a:ext cx="1705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mtClean="0">
                <a:solidFill>
                  <a:schemeClr val="bg1"/>
                </a:solidFill>
              </a:rPr>
              <a:t>Chest Logo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5082" y="6368574"/>
            <a:ext cx="2133600" cy="365125"/>
          </a:xfrm>
        </p:spPr>
        <p:txBody>
          <a:bodyPr/>
          <a:lstStyle/>
          <a:p>
            <a:fld id="{D51E57B0-F990-DE48-9A6F-C2E04AF6FA1F}" type="datetime1">
              <a:rPr lang="en-GB" smtClean="0"/>
              <a:t>02/05/2018</a:t>
            </a:fld>
            <a:endParaRPr lang="en-US" dirty="0"/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85082" y="734178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Quantity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67144" y="1047547"/>
            <a:ext cx="2324734" cy="602681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GB" altLang="zh-TW" sz="1200" dirty="0" smtClean="0">
                <a:latin typeface="Century Gothic" pitchFamily="34" charset="0"/>
                <a:ea typeface="華康中圓體" pitchFamily="49" charset="-120"/>
              </a:rPr>
              <a:t>Your </a:t>
            </a:r>
            <a:r>
              <a:rPr lang="en-GB" altLang="zh-TW" sz="1200" dirty="0" err="1" smtClean="0">
                <a:latin typeface="Century Gothic" pitchFamily="34" charset="0"/>
                <a:ea typeface="華康中圓體" pitchFamily="49" charset="-120"/>
              </a:rPr>
              <a:t>qty</a:t>
            </a:r>
            <a:endParaRPr lang="en-GB" altLang="zh-TW" sz="1200" dirty="0">
              <a:latin typeface="Century Gothic" pitchFamily="34" charset="0"/>
              <a:ea typeface="華康中圓體" pitchFamily="49" charset="-120"/>
            </a:endParaRPr>
          </a:p>
          <a:p>
            <a:pPr eaLnBrk="1" hangingPunct="1"/>
            <a:r>
              <a:rPr lang="en-GB" altLang="zh-TW" sz="1200" dirty="0" smtClean="0">
                <a:solidFill>
                  <a:srgbClr val="FF0000"/>
                </a:solidFill>
                <a:latin typeface="Century Gothic" pitchFamily="34" charset="0"/>
                <a:ea typeface="華康中圓體" pitchFamily="49" charset="-120"/>
              </a:rPr>
              <a:t>(Minimum order quantity is 50pcs</a:t>
            </a:r>
            <a:r>
              <a:rPr lang="en-GB" altLang="zh-TW" sz="1200" dirty="0" smtClean="0">
                <a:solidFill>
                  <a:srgbClr val="800000"/>
                </a:solidFill>
                <a:latin typeface="Century Gothic" pitchFamily="34" charset="0"/>
                <a:ea typeface="華康中圓體" pitchFamily="49" charset="-120"/>
              </a:rPr>
              <a:t>) </a:t>
            </a:r>
          </a:p>
          <a:p>
            <a:pPr eaLnBrk="1" hangingPunct="1"/>
            <a:endParaRPr lang="zh-TW" altLang="en-US" sz="1000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15495" y="4101083"/>
            <a:ext cx="595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Text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Warriors_beanie tex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50843"/>
            <a:ext cx="2726267" cy="944828"/>
          </a:xfrm>
          <a:prstGeom prst="rect">
            <a:avLst/>
          </a:prstGeom>
        </p:spPr>
      </p:pic>
      <p:sp>
        <p:nvSpPr>
          <p:cNvPr id="30" name="Title 1"/>
          <p:cNvSpPr txBox="1">
            <a:spLocks/>
          </p:cNvSpPr>
          <p:nvPr/>
        </p:nvSpPr>
        <p:spPr>
          <a:xfrm>
            <a:off x="1401422" y="166121"/>
            <a:ext cx="8229600" cy="60807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rgbClr val="7F7F7F"/>
                </a:solidFill>
                <a:latin typeface="Century Gothic"/>
                <a:cs typeface="Century Gothic"/>
              </a:rPr>
              <a:t>Specification </a:t>
            </a:r>
            <a:r>
              <a:rPr lang="en-US" sz="2800" dirty="0" smtClean="0">
                <a:solidFill>
                  <a:srgbClr val="7F7F7F"/>
                </a:solidFill>
                <a:latin typeface="Century Gothic"/>
                <a:cs typeface="Century Gothic"/>
              </a:rPr>
              <a:t>(Your design) Back side</a:t>
            </a:r>
            <a:endParaRPr lang="en-US" sz="2800" dirty="0">
              <a:solidFill>
                <a:srgbClr val="7F7F7F"/>
              </a:solidFill>
              <a:latin typeface="Century Gothic"/>
              <a:cs typeface="Century Gothic"/>
            </a:endParaRPr>
          </a:p>
        </p:txBody>
      </p:sp>
      <p:sp>
        <p:nvSpPr>
          <p:cNvPr id="32" name="Rectangle 30"/>
          <p:cNvSpPr>
            <a:spLocks noChangeArrowheads="1"/>
          </p:cNvSpPr>
          <p:nvPr/>
        </p:nvSpPr>
        <p:spPr bwMode="auto">
          <a:xfrm>
            <a:off x="6824532" y="3655141"/>
            <a:ext cx="2203153" cy="1225138"/>
          </a:xfrm>
          <a:prstGeom prst="rect">
            <a:avLst/>
          </a:prstGeom>
          <a:solidFill>
            <a:srgbClr val="FFFFFF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85081" y="4442596"/>
            <a:ext cx="2220603" cy="2325772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Style: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N/A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Position: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N/A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</a:t>
            </a: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N/A</a:t>
            </a:r>
            <a:endParaRPr lang="en-US" altLang="zh-TW" sz="1400" dirty="0" smtClean="0">
              <a:solidFill>
                <a:srgbClr val="000000"/>
              </a:solidFill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Distant under the neck</a:t>
            </a: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: N/A</a:t>
            </a:r>
            <a:endParaRPr lang="en-US" altLang="zh-TW" sz="1400" dirty="0">
              <a:solidFill>
                <a:srgbClr val="000000"/>
              </a:solidFill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*delete where </a:t>
            </a:r>
            <a:r>
              <a:rPr lang="en-US" altLang="zh-TW" sz="1050" dirty="0" smtClean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appropriate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Color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:</a:t>
            </a:r>
            <a:r>
              <a:rPr lang="en-US" altLang="zh-TW" sz="1050" dirty="0" smtClean="0">
                <a:latin typeface="Calibri"/>
                <a:ea typeface="華康中圓體" pitchFamily="49" charset="-120"/>
                <a:cs typeface="Calibri"/>
              </a:rPr>
              <a:t>N/A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>
                <a:latin typeface="Calibri"/>
                <a:ea typeface="華康中圓體" pitchFamily="49" charset="-120"/>
                <a:cs typeface="Calibri"/>
              </a:rPr>
              <a:t>*specify the color code in pantone</a:t>
            </a:r>
            <a:endParaRPr lang="en-US" altLang="zh-TW" sz="8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endParaRPr lang="en-US" altLang="zh-TW" sz="1050" dirty="0">
              <a:latin typeface="Calibri"/>
              <a:ea typeface="華康中圓體" pitchFamily="49" charset="-120"/>
              <a:cs typeface="Calibri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736315" y="2643484"/>
            <a:ext cx="25058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Side Logo other logo</a:t>
            </a:r>
          </a:p>
          <a:p>
            <a:r>
              <a:rPr lang="en-US" dirty="0" smtClean="0"/>
              <a:t> (</a:t>
            </a:r>
            <a:r>
              <a:rPr lang="en-US" strike="sngStrike" dirty="0" smtClean="0"/>
              <a:t>Yes</a:t>
            </a:r>
            <a:r>
              <a:rPr lang="en-US" dirty="0" smtClean="0"/>
              <a:t>/No)*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6858715" y="3721304"/>
            <a:ext cx="198033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Paste logo here if applicable 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Remarks:</a:t>
            </a:r>
          </a:p>
          <a:p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Additional cost will be generated </a:t>
            </a:r>
          </a:p>
        </p:txBody>
      </p:sp>
      <p:sp>
        <p:nvSpPr>
          <p:cNvPr id="48" name="Text Box 6"/>
          <p:cNvSpPr txBox="1">
            <a:spLocks noChangeArrowheads="1"/>
          </p:cNvSpPr>
          <p:nvPr/>
        </p:nvSpPr>
        <p:spPr bwMode="auto">
          <a:xfrm>
            <a:off x="101162" y="126790"/>
            <a:ext cx="1785446" cy="268040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Team name 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50" name="Text Box 8"/>
          <p:cNvSpPr txBox="1">
            <a:spLocks noChangeArrowheads="1"/>
          </p:cNvSpPr>
          <p:nvPr/>
        </p:nvSpPr>
        <p:spPr bwMode="auto">
          <a:xfrm>
            <a:off x="78269" y="432788"/>
            <a:ext cx="1765736" cy="266472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200" dirty="0" smtClean="0">
                <a:solidFill>
                  <a:srgbClr val="000000"/>
                </a:solidFill>
                <a:latin typeface="Century Gothic" pitchFamily="34" charset="0"/>
                <a:ea typeface="華康中圓體" pitchFamily="49" charset="-120"/>
              </a:rPr>
              <a:t>Your team name</a:t>
            </a:r>
            <a:endParaRPr lang="en-US" altLang="zh-TW" sz="1200" dirty="0">
              <a:solidFill>
                <a:srgbClr val="000000"/>
              </a:solidFill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40" name="Text Box 31"/>
          <p:cNvSpPr txBox="1">
            <a:spLocks noChangeArrowheads="1"/>
          </p:cNvSpPr>
          <p:nvPr/>
        </p:nvSpPr>
        <p:spPr bwMode="auto">
          <a:xfrm>
            <a:off x="6824532" y="4954010"/>
            <a:ext cx="2203154" cy="1777361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Style: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Tackle twill / Embroidery / Heat print / Screen print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Position: Left/ right*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*delete where appropriate</a:t>
            </a: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67143" y="1781502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Back logo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6824532" y="3326681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Extra logo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54" name="文字方塊 21"/>
          <p:cNvSpPr txBox="1"/>
          <p:nvPr/>
        </p:nvSpPr>
        <p:spPr>
          <a:xfrm>
            <a:off x="2466761" y="1204390"/>
            <a:ext cx="636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400" dirty="0"/>
              <a:t>Same scale as this measurement tap</a:t>
            </a:r>
            <a:endParaRPr kumimoji="1" lang="zh-TW" altLang="en-US" sz="400" dirty="0"/>
          </a:p>
        </p:txBody>
      </p:sp>
      <p:sp>
        <p:nvSpPr>
          <p:cNvPr id="55" name="TextBox 54"/>
          <p:cNvSpPr txBox="1"/>
          <p:nvPr/>
        </p:nvSpPr>
        <p:spPr>
          <a:xfrm>
            <a:off x="2453801" y="1403002"/>
            <a:ext cx="649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/>
              <a:t>Movable ruler</a:t>
            </a:r>
            <a:endParaRPr lang="en-US" sz="500" dirty="0"/>
          </a:p>
        </p:txBody>
      </p:sp>
      <p:sp>
        <p:nvSpPr>
          <p:cNvPr id="56" name="Bent-Up Arrow 55"/>
          <p:cNvSpPr/>
          <p:nvPr/>
        </p:nvSpPr>
        <p:spPr>
          <a:xfrm rot="5400000">
            <a:off x="2740872" y="1496567"/>
            <a:ext cx="292214" cy="369332"/>
          </a:xfrm>
          <a:prstGeom prst="bentUpArrow">
            <a:avLst>
              <a:gd name="adj1" fmla="val 10513"/>
              <a:gd name="adj2" fmla="val 25000"/>
              <a:gd name="adj3" fmla="val 25000"/>
            </a:avLst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276" t="14162" r="29620" b="6667"/>
          <a:stretch/>
        </p:blipFill>
        <p:spPr>
          <a:xfrm>
            <a:off x="3834995" y="1272451"/>
            <a:ext cx="2123035" cy="3196246"/>
          </a:xfrm>
          <a:prstGeom prst="rect">
            <a:avLst/>
          </a:prstGeom>
          <a:noFill/>
        </p:spPr>
      </p:pic>
      <p:sp>
        <p:nvSpPr>
          <p:cNvPr id="59" name="Freeform 58"/>
          <p:cNvSpPr/>
          <p:nvPr/>
        </p:nvSpPr>
        <p:spPr>
          <a:xfrm>
            <a:off x="3885027" y="1419834"/>
            <a:ext cx="2073003" cy="3011178"/>
          </a:xfrm>
          <a:custGeom>
            <a:avLst/>
            <a:gdLst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2929164"/>
              <a:gd name="connsiteX1" fmla="*/ 131445 w 2073003"/>
              <a:gd name="connsiteY1" fmla="*/ 160020 h 2929164"/>
              <a:gd name="connsiteX2" fmla="*/ 80010 w 2073003"/>
              <a:gd name="connsiteY2" fmla="*/ 1040130 h 2929164"/>
              <a:gd name="connsiteX3" fmla="*/ 80010 w 2073003"/>
              <a:gd name="connsiteY3" fmla="*/ 1040130 h 2929164"/>
              <a:gd name="connsiteX4" fmla="*/ 125730 w 2073003"/>
              <a:gd name="connsiteY4" fmla="*/ 1131570 h 2929164"/>
              <a:gd name="connsiteX5" fmla="*/ 0 w 2073003"/>
              <a:gd name="connsiteY5" fmla="*/ 2914650 h 2929164"/>
              <a:gd name="connsiteX6" fmla="*/ 2073003 w 2073003"/>
              <a:gd name="connsiteY6" fmla="*/ 2929164 h 2929164"/>
              <a:gd name="connsiteX7" fmla="*/ 2073003 w 2073003"/>
              <a:gd name="connsiteY7" fmla="*/ 2929164 h 2929164"/>
              <a:gd name="connsiteX8" fmla="*/ 1949631 w 2073003"/>
              <a:gd name="connsiteY8" fmla="*/ 998764 h 2929164"/>
              <a:gd name="connsiteX9" fmla="*/ 1949631 w 2073003"/>
              <a:gd name="connsiteY9" fmla="*/ 998764 h 2929164"/>
              <a:gd name="connsiteX10" fmla="*/ 1949631 w 2073003"/>
              <a:gd name="connsiteY10" fmla="*/ 998764 h 2929164"/>
              <a:gd name="connsiteX11" fmla="*/ 1949631 w 2073003"/>
              <a:gd name="connsiteY11" fmla="*/ 998764 h 2929164"/>
              <a:gd name="connsiteX12" fmla="*/ 1975257 w 2073003"/>
              <a:gd name="connsiteY12" fmla="*/ 952409 h 2929164"/>
              <a:gd name="connsiteX13" fmla="*/ 1870710 w 2073003"/>
              <a:gd name="connsiteY13" fmla="*/ 90488 h 2929164"/>
              <a:gd name="connsiteX14" fmla="*/ 1461135 w 2073003"/>
              <a:gd name="connsiteY14" fmla="*/ 0 h 2929164"/>
              <a:gd name="connsiteX15" fmla="*/ 542925 w 2073003"/>
              <a:gd name="connsiteY15" fmla="*/ 11430 h 2929164"/>
              <a:gd name="connsiteX0" fmla="*/ 542925 w 2073003"/>
              <a:gd name="connsiteY0" fmla="*/ 11430 h 3065633"/>
              <a:gd name="connsiteX1" fmla="*/ 131445 w 2073003"/>
              <a:gd name="connsiteY1" fmla="*/ 160020 h 3065633"/>
              <a:gd name="connsiteX2" fmla="*/ 80010 w 2073003"/>
              <a:gd name="connsiteY2" fmla="*/ 1040130 h 3065633"/>
              <a:gd name="connsiteX3" fmla="*/ 80010 w 2073003"/>
              <a:gd name="connsiteY3" fmla="*/ 1040130 h 3065633"/>
              <a:gd name="connsiteX4" fmla="*/ 125730 w 2073003"/>
              <a:gd name="connsiteY4" fmla="*/ 1131570 h 3065633"/>
              <a:gd name="connsiteX5" fmla="*/ 0 w 2073003"/>
              <a:gd name="connsiteY5" fmla="*/ 2914650 h 3065633"/>
              <a:gd name="connsiteX6" fmla="*/ 2073003 w 2073003"/>
              <a:gd name="connsiteY6" fmla="*/ 2929164 h 3065633"/>
              <a:gd name="connsiteX7" fmla="*/ 2073003 w 2073003"/>
              <a:gd name="connsiteY7" fmla="*/ 2929164 h 3065633"/>
              <a:gd name="connsiteX8" fmla="*/ 1949631 w 2073003"/>
              <a:gd name="connsiteY8" fmla="*/ 998764 h 3065633"/>
              <a:gd name="connsiteX9" fmla="*/ 1949631 w 2073003"/>
              <a:gd name="connsiteY9" fmla="*/ 998764 h 3065633"/>
              <a:gd name="connsiteX10" fmla="*/ 1949631 w 2073003"/>
              <a:gd name="connsiteY10" fmla="*/ 998764 h 3065633"/>
              <a:gd name="connsiteX11" fmla="*/ 1949631 w 2073003"/>
              <a:gd name="connsiteY11" fmla="*/ 998764 h 3065633"/>
              <a:gd name="connsiteX12" fmla="*/ 1975257 w 2073003"/>
              <a:gd name="connsiteY12" fmla="*/ 952409 h 3065633"/>
              <a:gd name="connsiteX13" fmla="*/ 1870710 w 2073003"/>
              <a:gd name="connsiteY13" fmla="*/ 90488 h 3065633"/>
              <a:gd name="connsiteX14" fmla="*/ 1461135 w 2073003"/>
              <a:gd name="connsiteY14" fmla="*/ 0 h 3065633"/>
              <a:gd name="connsiteX15" fmla="*/ 542925 w 2073003"/>
              <a:gd name="connsiteY15" fmla="*/ 11430 h 3065633"/>
              <a:gd name="connsiteX0" fmla="*/ 542925 w 2073003"/>
              <a:gd name="connsiteY0" fmla="*/ 11430 h 2980710"/>
              <a:gd name="connsiteX1" fmla="*/ 131445 w 2073003"/>
              <a:gd name="connsiteY1" fmla="*/ 160020 h 2980710"/>
              <a:gd name="connsiteX2" fmla="*/ 80010 w 2073003"/>
              <a:gd name="connsiteY2" fmla="*/ 1040130 h 2980710"/>
              <a:gd name="connsiteX3" fmla="*/ 80010 w 2073003"/>
              <a:gd name="connsiteY3" fmla="*/ 1040130 h 2980710"/>
              <a:gd name="connsiteX4" fmla="*/ 125730 w 2073003"/>
              <a:gd name="connsiteY4" fmla="*/ 1131570 h 2980710"/>
              <a:gd name="connsiteX5" fmla="*/ 0 w 2073003"/>
              <a:gd name="connsiteY5" fmla="*/ 2914650 h 2980710"/>
              <a:gd name="connsiteX6" fmla="*/ 2073003 w 2073003"/>
              <a:gd name="connsiteY6" fmla="*/ 2929164 h 2980710"/>
              <a:gd name="connsiteX7" fmla="*/ 2073003 w 2073003"/>
              <a:gd name="connsiteY7" fmla="*/ 2929164 h 2980710"/>
              <a:gd name="connsiteX8" fmla="*/ 1949631 w 2073003"/>
              <a:gd name="connsiteY8" fmla="*/ 998764 h 2980710"/>
              <a:gd name="connsiteX9" fmla="*/ 1949631 w 2073003"/>
              <a:gd name="connsiteY9" fmla="*/ 998764 h 2980710"/>
              <a:gd name="connsiteX10" fmla="*/ 1949631 w 2073003"/>
              <a:gd name="connsiteY10" fmla="*/ 998764 h 2980710"/>
              <a:gd name="connsiteX11" fmla="*/ 1949631 w 2073003"/>
              <a:gd name="connsiteY11" fmla="*/ 998764 h 2980710"/>
              <a:gd name="connsiteX12" fmla="*/ 1975257 w 2073003"/>
              <a:gd name="connsiteY12" fmla="*/ 952409 h 2980710"/>
              <a:gd name="connsiteX13" fmla="*/ 1870710 w 2073003"/>
              <a:gd name="connsiteY13" fmla="*/ 90488 h 2980710"/>
              <a:gd name="connsiteX14" fmla="*/ 1461135 w 2073003"/>
              <a:gd name="connsiteY14" fmla="*/ 0 h 2980710"/>
              <a:gd name="connsiteX15" fmla="*/ 542925 w 2073003"/>
              <a:gd name="connsiteY15" fmla="*/ 11430 h 2980710"/>
              <a:gd name="connsiteX0" fmla="*/ 542925 w 2073003"/>
              <a:gd name="connsiteY0" fmla="*/ 11430 h 2986012"/>
              <a:gd name="connsiteX1" fmla="*/ 131445 w 2073003"/>
              <a:gd name="connsiteY1" fmla="*/ 160020 h 2986012"/>
              <a:gd name="connsiteX2" fmla="*/ 80010 w 2073003"/>
              <a:gd name="connsiteY2" fmla="*/ 1040130 h 2986012"/>
              <a:gd name="connsiteX3" fmla="*/ 80010 w 2073003"/>
              <a:gd name="connsiteY3" fmla="*/ 1040130 h 2986012"/>
              <a:gd name="connsiteX4" fmla="*/ 125730 w 2073003"/>
              <a:gd name="connsiteY4" fmla="*/ 1131570 h 2986012"/>
              <a:gd name="connsiteX5" fmla="*/ 0 w 2073003"/>
              <a:gd name="connsiteY5" fmla="*/ 2914650 h 2986012"/>
              <a:gd name="connsiteX6" fmla="*/ 2073003 w 2073003"/>
              <a:gd name="connsiteY6" fmla="*/ 2929164 h 2986012"/>
              <a:gd name="connsiteX7" fmla="*/ 2073003 w 2073003"/>
              <a:gd name="connsiteY7" fmla="*/ 2929164 h 2986012"/>
              <a:gd name="connsiteX8" fmla="*/ 1949631 w 2073003"/>
              <a:gd name="connsiteY8" fmla="*/ 998764 h 2986012"/>
              <a:gd name="connsiteX9" fmla="*/ 1949631 w 2073003"/>
              <a:gd name="connsiteY9" fmla="*/ 998764 h 2986012"/>
              <a:gd name="connsiteX10" fmla="*/ 1949631 w 2073003"/>
              <a:gd name="connsiteY10" fmla="*/ 998764 h 2986012"/>
              <a:gd name="connsiteX11" fmla="*/ 1949631 w 2073003"/>
              <a:gd name="connsiteY11" fmla="*/ 998764 h 2986012"/>
              <a:gd name="connsiteX12" fmla="*/ 1975257 w 2073003"/>
              <a:gd name="connsiteY12" fmla="*/ 952409 h 2986012"/>
              <a:gd name="connsiteX13" fmla="*/ 1870710 w 2073003"/>
              <a:gd name="connsiteY13" fmla="*/ 90488 h 2986012"/>
              <a:gd name="connsiteX14" fmla="*/ 1461135 w 2073003"/>
              <a:gd name="connsiteY14" fmla="*/ 0 h 2986012"/>
              <a:gd name="connsiteX15" fmla="*/ 542925 w 2073003"/>
              <a:gd name="connsiteY15" fmla="*/ 11430 h 2986012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49631 w 2073003"/>
              <a:gd name="connsiteY8" fmla="*/ 998764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75257 w 2073003"/>
              <a:gd name="connsiteY12" fmla="*/ 952409 h 2995344"/>
              <a:gd name="connsiteX13" fmla="*/ 1870710 w 2073003"/>
              <a:gd name="connsiteY13" fmla="*/ 90488 h 2995344"/>
              <a:gd name="connsiteX14" fmla="*/ 1461135 w 2073003"/>
              <a:gd name="connsiteY14" fmla="*/ 0 h 2995344"/>
              <a:gd name="connsiteX15" fmla="*/ 542925 w 2073003"/>
              <a:gd name="connsiteY15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49631 w 2073003"/>
              <a:gd name="connsiteY8" fmla="*/ 998764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75257 w 2073003"/>
              <a:gd name="connsiteY12" fmla="*/ 952409 h 2995344"/>
              <a:gd name="connsiteX13" fmla="*/ 1870710 w 2073003"/>
              <a:gd name="connsiteY13" fmla="*/ 90488 h 2995344"/>
              <a:gd name="connsiteX14" fmla="*/ 1461135 w 2073003"/>
              <a:gd name="connsiteY14" fmla="*/ 0 h 2995344"/>
              <a:gd name="connsiteX15" fmla="*/ 542925 w 2073003"/>
              <a:gd name="connsiteY15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12919 w 2073003"/>
              <a:gd name="connsiteY8" fmla="*/ 1925544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11430 h 2995344"/>
              <a:gd name="connsiteX1" fmla="*/ 131445 w 2073003"/>
              <a:gd name="connsiteY1" fmla="*/ 160020 h 2995344"/>
              <a:gd name="connsiteX2" fmla="*/ 80010 w 2073003"/>
              <a:gd name="connsiteY2" fmla="*/ 1040130 h 2995344"/>
              <a:gd name="connsiteX3" fmla="*/ 80010 w 2073003"/>
              <a:gd name="connsiteY3" fmla="*/ 1040130 h 2995344"/>
              <a:gd name="connsiteX4" fmla="*/ 125730 w 2073003"/>
              <a:gd name="connsiteY4" fmla="*/ 1131570 h 2995344"/>
              <a:gd name="connsiteX5" fmla="*/ 0 w 2073003"/>
              <a:gd name="connsiteY5" fmla="*/ 2914650 h 2995344"/>
              <a:gd name="connsiteX6" fmla="*/ 2073003 w 2073003"/>
              <a:gd name="connsiteY6" fmla="*/ 2929164 h 2995344"/>
              <a:gd name="connsiteX7" fmla="*/ 2073003 w 2073003"/>
              <a:gd name="connsiteY7" fmla="*/ 2929164 h 2995344"/>
              <a:gd name="connsiteX8" fmla="*/ 1930848 w 2073003"/>
              <a:gd name="connsiteY8" fmla="*/ 1931521 h 2995344"/>
              <a:gd name="connsiteX9" fmla="*/ 1949631 w 2073003"/>
              <a:gd name="connsiteY9" fmla="*/ 998764 h 2995344"/>
              <a:gd name="connsiteX10" fmla="*/ 1949631 w 2073003"/>
              <a:gd name="connsiteY10" fmla="*/ 998764 h 2995344"/>
              <a:gd name="connsiteX11" fmla="*/ 1949631 w 2073003"/>
              <a:gd name="connsiteY11" fmla="*/ 998764 h 2995344"/>
              <a:gd name="connsiteX12" fmla="*/ 1949631 w 2073003"/>
              <a:gd name="connsiteY12" fmla="*/ 998764 h 2995344"/>
              <a:gd name="connsiteX13" fmla="*/ 1975257 w 2073003"/>
              <a:gd name="connsiteY13" fmla="*/ 952409 h 2995344"/>
              <a:gd name="connsiteX14" fmla="*/ 1870710 w 2073003"/>
              <a:gd name="connsiteY14" fmla="*/ 90488 h 2995344"/>
              <a:gd name="connsiteX15" fmla="*/ 1461135 w 2073003"/>
              <a:gd name="connsiteY15" fmla="*/ 0 h 2995344"/>
              <a:gd name="connsiteX16" fmla="*/ 542925 w 2073003"/>
              <a:gd name="connsiteY16" fmla="*/ 11430 h 2995344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30848 w 2073003"/>
              <a:gd name="connsiteY8" fmla="*/ 1947355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106322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30848 w 2073003"/>
              <a:gd name="connsiteY8" fmla="*/ 1947355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30848 w 2073003"/>
              <a:gd name="connsiteY8" fmla="*/ 1947355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30848 w 2073003"/>
              <a:gd name="connsiteY8" fmla="*/ 1947355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30848 w 2073003"/>
              <a:gd name="connsiteY8" fmla="*/ 1947355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42723 w 2073003"/>
              <a:gd name="connsiteY8" fmla="*/ 1951313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42723 w 2073003"/>
              <a:gd name="connsiteY8" fmla="*/ 1951313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42723 w 2073003"/>
              <a:gd name="connsiteY8" fmla="*/ 1951313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42723 w 2073003"/>
              <a:gd name="connsiteY8" fmla="*/ 1951313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  <a:gd name="connsiteX0" fmla="*/ 542925 w 2073003"/>
              <a:gd name="connsiteY0" fmla="*/ 27264 h 3011178"/>
              <a:gd name="connsiteX1" fmla="*/ 131445 w 2073003"/>
              <a:gd name="connsiteY1" fmla="*/ 175854 h 3011178"/>
              <a:gd name="connsiteX2" fmla="*/ 80010 w 2073003"/>
              <a:gd name="connsiteY2" fmla="*/ 1055964 h 3011178"/>
              <a:gd name="connsiteX3" fmla="*/ 80010 w 2073003"/>
              <a:gd name="connsiteY3" fmla="*/ 1055964 h 3011178"/>
              <a:gd name="connsiteX4" fmla="*/ 125730 w 2073003"/>
              <a:gd name="connsiteY4" fmla="*/ 1147404 h 3011178"/>
              <a:gd name="connsiteX5" fmla="*/ 0 w 2073003"/>
              <a:gd name="connsiteY5" fmla="*/ 2930484 h 3011178"/>
              <a:gd name="connsiteX6" fmla="*/ 2073003 w 2073003"/>
              <a:gd name="connsiteY6" fmla="*/ 2944998 h 3011178"/>
              <a:gd name="connsiteX7" fmla="*/ 2073003 w 2073003"/>
              <a:gd name="connsiteY7" fmla="*/ 2944998 h 3011178"/>
              <a:gd name="connsiteX8" fmla="*/ 1942723 w 2073003"/>
              <a:gd name="connsiteY8" fmla="*/ 1951313 h 3011178"/>
              <a:gd name="connsiteX9" fmla="*/ 1949631 w 2073003"/>
              <a:gd name="connsiteY9" fmla="*/ 1014598 h 3011178"/>
              <a:gd name="connsiteX10" fmla="*/ 1949631 w 2073003"/>
              <a:gd name="connsiteY10" fmla="*/ 1014598 h 3011178"/>
              <a:gd name="connsiteX11" fmla="*/ 1949631 w 2073003"/>
              <a:gd name="connsiteY11" fmla="*/ 1014598 h 3011178"/>
              <a:gd name="connsiteX12" fmla="*/ 1949631 w 2073003"/>
              <a:gd name="connsiteY12" fmla="*/ 1014598 h 3011178"/>
              <a:gd name="connsiteX13" fmla="*/ 1975257 w 2073003"/>
              <a:gd name="connsiteY13" fmla="*/ 968243 h 3011178"/>
              <a:gd name="connsiteX14" fmla="*/ 1870710 w 2073003"/>
              <a:gd name="connsiteY14" fmla="*/ 90489 h 3011178"/>
              <a:gd name="connsiteX15" fmla="*/ 1469052 w 2073003"/>
              <a:gd name="connsiteY15" fmla="*/ 0 h 3011178"/>
              <a:gd name="connsiteX16" fmla="*/ 542925 w 2073003"/>
              <a:gd name="connsiteY16" fmla="*/ 27264 h 301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73003" h="3011178">
                <a:moveTo>
                  <a:pt x="542925" y="27264"/>
                </a:moveTo>
                <a:lnTo>
                  <a:pt x="131445" y="175854"/>
                </a:lnTo>
                <a:cubicBezTo>
                  <a:pt x="269688" y="708282"/>
                  <a:pt x="234692" y="716722"/>
                  <a:pt x="80010" y="1055964"/>
                </a:cubicBezTo>
                <a:lnTo>
                  <a:pt x="80010" y="1055964"/>
                </a:lnTo>
                <a:lnTo>
                  <a:pt x="125730" y="1147404"/>
                </a:lnTo>
                <a:cubicBezTo>
                  <a:pt x="185262" y="2213984"/>
                  <a:pt x="23980" y="2790335"/>
                  <a:pt x="0" y="2930484"/>
                </a:cubicBezTo>
                <a:cubicBezTo>
                  <a:pt x="1252789" y="3084734"/>
                  <a:pt x="1728638" y="2976019"/>
                  <a:pt x="2073003" y="2944998"/>
                </a:cubicBezTo>
                <a:lnTo>
                  <a:pt x="2073003" y="2944998"/>
                </a:lnTo>
                <a:cubicBezTo>
                  <a:pt x="2051290" y="2779384"/>
                  <a:pt x="1943493" y="2459093"/>
                  <a:pt x="1942723" y="1951313"/>
                </a:cubicBezTo>
                <a:cubicBezTo>
                  <a:pt x="1922161" y="1629580"/>
                  <a:pt x="1948480" y="1170717"/>
                  <a:pt x="1949631" y="1014598"/>
                </a:cubicBezTo>
                <a:lnTo>
                  <a:pt x="1949631" y="1014598"/>
                </a:lnTo>
                <a:lnTo>
                  <a:pt x="1949631" y="1014598"/>
                </a:lnTo>
                <a:lnTo>
                  <a:pt x="1949631" y="1014598"/>
                </a:lnTo>
                <a:lnTo>
                  <a:pt x="1975257" y="968243"/>
                </a:lnTo>
                <a:cubicBezTo>
                  <a:pt x="1816610" y="740778"/>
                  <a:pt x="1835860" y="411791"/>
                  <a:pt x="1870710" y="90489"/>
                </a:cubicBezTo>
                <a:lnTo>
                  <a:pt x="1469052" y="0"/>
                </a:lnTo>
                <a:cubicBezTo>
                  <a:pt x="929900" y="296657"/>
                  <a:pt x="795206" y="113101"/>
                  <a:pt x="542925" y="27264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手繪多邊形 13"/>
          <p:cNvSpPr/>
          <p:nvPr/>
        </p:nvSpPr>
        <p:spPr>
          <a:xfrm>
            <a:off x="3973070" y="2443160"/>
            <a:ext cx="364300" cy="1961482"/>
          </a:xfrm>
          <a:custGeom>
            <a:avLst/>
            <a:gdLst>
              <a:gd name="connsiteX0" fmla="*/ 70711 w 309966"/>
              <a:gd name="connsiteY0" fmla="*/ 0 h 2005900"/>
              <a:gd name="connsiteX1" fmla="*/ 108811 w 309966"/>
              <a:gd name="connsiteY1" fmla="*/ 123825 h 2005900"/>
              <a:gd name="connsiteX2" fmla="*/ 140561 w 309966"/>
              <a:gd name="connsiteY2" fmla="*/ 241300 h 2005900"/>
              <a:gd name="connsiteX3" fmla="*/ 172311 w 309966"/>
              <a:gd name="connsiteY3" fmla="*/ 371475 h 2005900"/>
              <a:gd name="connsiteX4" fmla="*/ 191361 w 309966"/>
              <a:gd name="connsiteY4" fmla="*/ 514350 h 2005900"/>
              <a:gd name="connsiteX5" fmla="*/ 204061 w 309966"/>
              <a:gd name="connsiteY5" fmla="*/ 673100 h 2005900"/>
              <a:gd name="connsiteX6" fmla="*/ 204061 w 309966"/>
              <a:gd name="connsiteY6" fmla="*/ 822325 h 2005900"/>
              <a:gd name="connsiteX7" fmla="*/ 204061 w 309966"/>
              <a:gd name="connsiteY7" fmla="*/ 952500 h 2005900"/>
              <a:gd name="connsiteX8" fmla="*/ 204061 w 309966"/>
              <a:gd name="connsiteY8" fmla="*/ 1082675 h 2005900"/>
              <a:gd name="connsiteX9" fmla="*/ 196804 w 309966"/>
              <a:gd name="connsiteY9" fmla="*/ 1171575 h 2005900"/>
              <a:gd name="connsiteX10" fmla="*/ 204061 w 309966"/>
              <a:gd name="connsiteY10" fmla="*/ 1280432 h 2005900"/>
              <a:gd name="connsiteX11" fmla="*/ 196804 w 309966"/>
              <a:gd name="connsiteY11" fmla="*/ 1432832 h 2005900"/>
              <a:gd name="connsiteX12" fmla="*/ 211318 w 309966"/>
              <a:gd name="connsiteY12" fmla="*/ 1592489 h 2005900"/>
              <a:gd name="connsiteX13" fmla="*/ 233090 w 309966"/>
              <a:gd name="connsiteY13" fmla="*/ 1723118 h 2005900"/>
              <a:gd name="connsiteX14" fmla="*/ 269375 w 309966"/>
              <a:gd name="connsiteY14" fmla="*/ 1868261 h 2005900"/>
              <a:gd name="connsiteX15" fmla="*/ 291147 w 309966"/>
              <a:gd name="connsiteY15" fmla="*/ 1933575 h 2005900"/>
              <a:gd name="connsiteX16" fmla="*/ 309966 w 309966"/>
              <a:gd name="connsiteY16" fmla="*/ 2005900 h 2005900"/>
              <a:gd name="connsiteX17" fmla="*/ 224725 w 309966"/>
              <a:gd name="connsiteY17" fmla="*/ 1951656 h 2005900"/>
              <a:gd name="connsiteX18" fmla="*/ 147234 w 309966"/>
              <a:gd name="connsiteY18" fmla="*/ 1843168 h 2005900"/>
              <a:gd name="connsiteX19" fmla="*/ 77492 w 309966"/>
              <a:gd name="connsiteY19" fmla="*/ 1734680 h 2005900"/>
              <a:gd name="connsiteX20" fmla="*/ 30997 w 309966"/>
              <a:gd name="connsiteY20" fmla="*/ 1587446 h 2005900"/>
              <a:gd name="connsiteX21" fmla="*/ 0 w 309966"/>
              <a:gd name="connsiteY21" fmla="*/ 1509955 h 2005900"/>
              <a:gd name="connsiteX22" fmla="*/ 30997 w 309966"/>
              <a:gd name="connsiteY22" fmla="*/ 1168992 h 2005900"/>
              <a:gd name="connsiteX23" fmla="*/ 38746 w 309966"/>
              <a:gd name="connsiteY23" fmla="*/ 913270 h 2005900"/>
              <a:gd name="connsiteX24" fmla="*/ 38746 w 309966"/>
              <a:gd name="connsiteY24" fmla="*/ 673046 h 2005900"/>
              <a:gd name="connsiteX25" fmla="*/ 38746 w 309966"/>
              <a:gd name="connsiteY25" fmla="*/ 494816 h 2005900"/>
              <a:gd name="connsiteX26" fmla="*/ 30997 w 309966"/>
              <a:gd name="connsiteY26" fmla="*/ 347582 h 2005900"/>
              <a:gd name="connsiteX27" fmla="*/ 30997 w 309966"/>
              <a:gd name="connsiteY27" fmla="*/ 293338 h 2005900"/>
              <a:gd name="connsiteX28" fmla="*/ 30997 w 309966"/>
              <a:gd name="connsiteY28" fmla="*/ 231344 h 2005900"/>
              <a:gd name="connsiteX29" fmla="*/ 46495 w 309966"/>
              <a:gd name="connsiteY29" fmla="*/ 91860 h 2005900"/>
              <a:gd name="connsiteX30" fmla="*/ 70711 w 309966"/>
              <a:gd name="connsiteY30" fmla="*/ 0 h 200590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8746 w 365950"/>
              <a:gd name="connsiteY25" fmla="*/ 494816 h 2075880"/>
              <a:gd name="connsiteX26" fmla="*/ 30997 w 365950"/>
              <a:gd name="connsiteY26" fmla="*/ 347582 h 2075880"/>
              <a:gd name="connsiteX27" fmla="*/ 30997 w 365950"/>
              <a:gd name="connsiteY27" fmla="*/ 293338 h 2075880"/>
              <a:gd name="connsiteX28" fmla="*/ 30997 w 365950"/>
              <a:gd name="connsiteY28" fmla="*/ 231344 h 2075880"/>
              <a:gd name="connsiteX29" fmla="*/ 46495 w 365950"/>
              <a:gd name="connsiteY29" fmla="*/ 91860 h 2075880"/>
              <a:gd name="connsiteX30" fmla="*/ 70711 w 365950"/>
              <a:gd name="connsiteY30" fmla="*/ 0 h 207588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8746 w 365950"/>
              <a:gd name="connsiteY25" fmla="*/ 494816 h 2075880"/>
              <a:gd name="connsiteX26" fmla="*/ 30997 w 365950"/>
              <a:gd name="connsiteY26" fmla="*/ 293338 h 2075880"/>
              <a:gd name="connsiteX27" fmla="*/ 30997 w 365950"/>
              <a:gd name="connsiteY27" fmla="*/ 231344 h 2075880"/>
              <a:gd name="connsiteX28" fmla="*/ 46495 w 365950"/>
              <a:gd name="connsiteY28" fmla="*/ 91860 h 2075880"/>
              <a:gd name="connsiteX29" fmla="*/ 70711 w 365950"/>
              <a:gd name="connsiteY29" fmla="*/ 0 h 207588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0997 w 365950"/>
              <a:gd name="connsiteY25" fmla="*/ 293338 h 2075880"/>
              <a:gd name="connsiteX26" fmla="*/ 30997 w 365950"/>
              <a:gd name="connsiteY26" fmla="*/ 231344 h 2075880"/>
              <a:gd name="connsiteX27" fmla="*/ 46495 w 365950"/>
              <a:gd name="connsiteY27" fmla="*/ 91860 h 2075880"/>
              <a:gd name="connsiteX28" fmla="*/ 70711 w 365950"/>
              <a:gd name="connsiteY28" fmla="*/ 0 h 207588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0997 w 365950"/>
              <a:gd name="connsiteY25" fmla="*/ 293338 h 2075880"/>
              <a:gd name="connsiteX26" fmla="*/ 30997 w 365950"/>
              <a:gd name="connsiteY26" fmla="*/ 231344 h 2075880"/>
              <a:gd name="connsiteX27" fmla="*/ 46495 w 365950"/>
              <a:gd name="connsiteY27" fmla="*/ 91860 h 2075880"/>
              <a:gd name="connsiteX28" fmla="*/ 70711 w 365950"/>
              <a:gd name="connsiteY28" fmla="*/ 0 h 207588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0997 w 365950"/>
              <a:gd name="connsiteY24" fmla="*/ 293338 h 2075880"/>
              <a:gd name="connsiteX25" fmla="*/ 30997 w 365950"/>
              <a:gd name="connsiteY25" fmla="*/ 231344 h 2075880"/>
              <a:gd name="connsiteX26" fmla="*/ 46495 w 365950"/>
              <a:gd name="connsiteY26" fmla="*/ 91860 h 2075880"/>
              <a:gd name="connsiteX27" fmla="*/ 70711 w 365950"/>
              <a:gd name="connsiteY27" fmla="*/ 0 h 207588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0997 w 365950"/>
              <a:gd name="connsiteY24" fmla="*/ 293338 h 2075880"/>
              <a:gd name="connsiteX25" fmla="*/ 30997 w 365950"/>
              <a:gd name="connsiteY25" fmla="*/ 231344 h 2075880"/>
              <a:gd name="connsiteX26" fmla="*/ 46495 w 365950"/>
              <a:gd name="connsiteY26" fmla="*/ 91860 h 2075880"/>
              <a:gd name="connsiteX27" fmla="*/ 70711 w 365950"/>
              <a:gd name="connsiteY27" fmla="*/ 0 h 207588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0997 w 365950"/>
              <a:gd name="connsiteY24" fmla="*/ 231344 h 2075880"/>
              <a:gd name="connsiteX25" fmla="*/ 46495 w 365950"/>
              <a:gd name="connsiteY25" fmla="*/ 91860 h 2075880"/>
              <a:gd name="connsiteX26" fmla="*/ 70711 w 365950"/>
              <a:gd name="connsiteY26" fmla="*/ 0 h 207588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0997 w 365950"/>
              <a:gd name="connsiteY24" fmla="*/ 231344 h 2075880"/>
              <a:gd name="connsiteX25" fmla="*/ 46495 w 365950"/>
              <a:gd name="connsiteY25" fmla="*/ 91860 h 2075880"/>
              <a:gd name="connsiteX26" fmla="*/ 70711 w 365950"/>
              <a:gd name="connsiteY26" fmla="*/ 0 h 207588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0997 w 365950"/>
              <a:gd name="connsiteY23" fmla="*/ 231344 h 2075880"/>
              <a:gd name="connsiteX24" fmla="*/ 46495 w 365950"/>
              <a:gd name="connsiteY24" fmla="*/ 91860 h 2075880"/>
              <a:gd name="connsiteX25" fmla="*/ 70711 w 365950"/>
              <a:gd name="connsiteY25" fmla="*/ 0 h 207588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0997 w 365950"/>
              <a:gd name="connsiteY23" fmla="*/ 231344 h 2075880"/>
              <a:gd name="connsiteX24" fmla="*/ 46495 w 365950"/>
              <a:gd name="connsiteY24" fmla="*/ 91860 h 2075880"/>
              <a:gd name="connsiteX25" fmla="*/ 70711 w 365950"/>
              <a:gd name="connsiteY25" fmla="*/ 0 h 207588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56691 w 365950"/>
              <a:gd name="connsiteY23" fmla="*/ 205651 h 2075880"/>
              <a:gd name="connsiteX24" fmla="*/ 46495 w 365950"/>
              <a:gd name="connsiteY24" fmla="*/ 91860 h 2075880"/>
              <a:gd name="connsiteX25" fmla="*/ 70711 w 365950"/>
              <a:gd name="connsiteY25" fmla="*/ 0 h 207588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43844 w 365950"/>
              <a:gd name="connsiteY23" fmla="*/ 212075 h 2075880"/>
              <a:gd name="connsiteX24" fmla="*/ 46495 w 365950"/>
              <a:gd name="connsiteY24" fmla="*/ 91860 h 2075880"/>
              <a:gd name="connsiteX25" fmla="*/ 70711 w 365950"/>
              <a:gd name="connsiteY25" fmla="*/ 0 h 207588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43844 w 365950"/>
              <a:gd name="connsiteY23" fmla="*/ 212075 h 2075880"/>
              <a:gd name="connsiteX24" fmla="*/ 46495 w 365950"/>
              <a:gd name="connsiteY24" fmla="*/ 91860 h 2075880"/>
              <a:gd name="connsiteX25" fmla="*/ 70711 w 365950"/>
              <a:gd name="connsiteY25" fmla="*/ 0 h 207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65950" h="2075880">
                <a:moveTo>
                  <a:pt x="70711" y="0"/>
                </a:moveTo>
                <a:lnTo>
                  <a:pt x="108811" y="123825"/>
                </a:lnTo>
                <a:lnTo>
                  <a:pt x="140561" y="241300"/>
                </a:lnTo>
                <a:lnTo>
                  <a:pt x="172311" y="371475"/>
                </a:lnTo>
                <a:lnTo>
                  <a:pt x="191361" y="514350"/>
                </a:lnTo>
                <a:lnTo>
                  <a:pt x="204061" y="673100"/>
                </a:lnTo>
                <a:lnTo>
                  <a:pt x="204061" y="822325"/>
                </a:lnTo>
                <a:lnTo>
                  <a:pt x="204061" y="952500"/>
                </a:lnTo>
                <a:lnTo>
                  <a:pt x="204061" y="1082675"/>
                </a:lnTo>
                <a:lnTo>
                  <a:pt x="196804" y="1171575"/>
                </a:lnTo>
                <a:lnTo>
                  <a:pt x="204061" y="1280432"/>
                </a:lnTo>
                <a:lnTo>
                  <a:pt x="196804" y="1432832"/>
                </a:lnTo>
                <a:lnTo>
                  <a:pt x="211318" y="1592489"/>
                </a:lnTo>
                <a:lnTo>
                  <a:pt x="233090" y="1723118"/>
                </a:lnTo>
                <a:lnTo>
                  <a:pt x="269375" y="1868261"/>
                </a:lnTo>
                <a:lnTo>
                  <a:pt x="291147" y="1933575"/>
                </a:lnTo>
                <a:lnTo>
                  <a:pt x="365950" y="2075880"/>
                </a:lnTo>
                <a:lnTo>
                  <a:pt x="224725" y="1951656"/>
                </a:lnTo>
                <a:lnTo>
                  <a:pt x="147234" y="1843168"/>
                </a:lnTo>
                <a:lnTo>
                  <a:pt x="77492" y="1734680"/>
                </a:lnTo>
                <a:lnTo>
                  <a:pt x="30997" y="1587446"/>
                </a:lnTo>
                <a:lnTo>
                  <a:pt x="0" y="1509955"/>
                </a:lnTo>
                <a:lnTo>
                  <a:pt x="30997" y="1168992"/>
                </a:lnTo>
                <a:cubicBezTo>
                  <a:pt x="95230" y="336150"/>
                  <a:pt x="43844" y="524624"/>
                  <a:pt x="43844" y="212075"/>
                </a:cubicBezTo>
                <a:cubicBezTo>
                  <a:pt x="44728" y="172003"/>
                  <a:pt x="45611" y="131932"/>
                  <a:pt x="46495" y="91860"/>
                </a:cubicBezTo>
                <a:lnTo>
                  <a:pt x="70711" y="0"/>
                </a:lnTo>
                <a:close/>
              </a:path>
            </a:pathLst>
          </a:custGeom>
          <a:solidFill>
            <a:schemeClr val="bg1"/>
          </a:soli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1350"/>
          </a:p>
        </p:txBody>
      </p:sp>
      <p:sp>
        <p:nvSpPr>
          <p:cNvPr id="61" name="手繪多邊形 13"/>
          <p:cNvSpPr/>
          <p:nvPr/>
        </p:nvSpPr>
        <p:spPr>
          <a:xfrm flipH="1">
            <a:off x="5503239" y="2368302"/>
            <a:ext cx="349219" cy="2041593"/>
          </a:xfrm>
          <a:custGeom>
            <a:avLst/>
            <a:gdLst>
              <a:gd name="connsiteX0" fmla="*/ 70711 w 309966"/>
              <a:gd name="connsiteY0" fmla="*/ 0 h 2005900"/>
              <a:gd name="connsiteX1" fmla="*/ 108811 w 309966"/>
              <a:gd name="connsiteY1" fmla="*/ 123825 h 2005900"/>
              <a:gd name="connsiteX2" fmla="*/ 140561 w 309966"/>
              <a:gd name="connsiteY2" fmla="*/ 241300 h 2005900"/>
              <a:gd name="connsiteX3" fmla="*/ 172311 w 309966"/>
              <a:gd name="connsiteY3" fmla="*/ 371475 h 2005900"/>
              <a:gd name="connsiteX4" fmla="*/ 191361 w 309966"/>
              <a:gd name="connsiteY4" fmla="*/ 514350 h 2005900"/>
              <a:gd name="connsiteX5" fmla="*/ 204061 w 309966"/>
              <a:gd name="connsiteY5" fmla="*/ 673100 h 2005900"/>
              <a:gd name="connsiteX6" fmla="*/ 204061 w 309966"/>
              <a:gd name="connsiteY6" fmla="*/ 822325 h 2005900"/>
              <a:gd name="connsiteX7" fmla="*/ 204061 w 309966"/>
              <a:gd name="connsiteY7" fmla="*/ 952500 h 2005900"/>
              <a:gd name="connsiteX8" fmla="*/ 204061 w 309966"/>
              <a:gd name="connsiteY8" fmla="*/ 1082675 h 2005900"/>
              <a:gd name="connsiteX9" fmla="*/ 196804 w 309966"/>
              <a:gd name="connsiteY9" fmla="*/ 1171575 h 2005900"/>
              <a:gd name="connsiteX10" fmla="*/ 204061 w 309966"/>
              <a:gd name="connsiteY10" fmla="*/ 1280432 h 2005900"/>
              <a:gd name="connsiteX11" fmla="*/ 196804 w 309966"/>
              <a:gd name="connsiteY11" fmla="*/ 1432832 h 2005900"/>
              <a:gd name="connsiteX12" fmla="*/ 211318 w 309966"/>
              <a:gd name="connsiteY12" fmla="*/ 1592489 h 2005900"/>
              <a:gd name="connsiteX13" fmla="*/ 233090 w 309966"/>
              <a:gd name="connsiteY13" fmla="*/ 1723118 h 2005900"/>
              <a:gd name="connsiteX14" fmla="*/ 269375 w 309966"/>
              <a:gd name="connsiteY14" fmla="*/ 1868261 h 2005900"/>
              <a:gd name="connsiteX15" fmla="*/ 291147 w 309966"/>
              <a:gd name="connsiteY15" fmla="*/ 1933575 h 2005900"/>
              <a:gd name="connsiteX16" fmla="*/ 309966 w 309966"/>
              <a:gd name="connsiteY16" fmla="*/ 2005900 h 2005900"/>
              <a:gd name="connsiteX17" fmla="*/ 224725 w 309966"/>
              <a:gd name="connsiteY17" fmla="*/ 1951656 h 2005900"/>
              <a:gd name="connsiteX18" fmla="*/ 147234 w 309966"/>
              <a:gd name="connsiteY18" fmla="*/ 1843168 h 2005900"/>
              <a:gd name="connsiteX19" fmla="*/ 77492 w 309966"/>
              <a:gd name="connsiteY19" fmla="*/ 1734680 h 2005900"/>
              <a:gd name="connsiteX20" fmla="*/ 30997 w 309966"/>
              <a:gd name="connsiteY20" fmla="*/ 1587446 h 2005900"/>
              <a:gd name="connsiteX21" fmla="*/ 0 w 309966"/>
              <a:gd name="connsiteY21" fmla="*/ 1509955 h 2005900"/>
              <a:gd name="connsiteX22" fmla="*/ 30997 w 309966"/>
              <a:gd name="connsiteY22" fmla="*/ 1168992 h 2005900"/>
              <a:gd name="connsiteX23" fmla="*/ 38746 w 309966"/>
              <a:gd name="connsiteY23" fmla="*/ 913270 h 2005900"/>
              <a:gd name="connsiteX24" fmla="*/ 38746 w 309966"/>
              <a:gd name="connsiteY24" fmla="*/ 673046 h 2005900"/>
              <a:gd name="connsiteX25" fmla="*/ 38746 w 309966"/>
              <a:gd name="connsiteY25" fmla="*/ 494816 h 2005900"/>
              <a:gd name="connsiteX26" fmla="*/ 30997 w 309966"/>
              <a:gd name="connsiteY26" fmla="*/ 347582 h 2005900"/>
              <a:gd name="connsiteX27" fmla="*/ 30997 w 309966"/>
              <a:gd name="connsiteY27" fmla="*/ 293338 h 2005900"/>
              <a:gd name="connsiteX28" fmla="*/ 30997 w 309966"/>
              <a:gd name="connsiteY28" fmla="*/ 231344 h 2005900"/>
              <a:gd name="connsiteX29" fmla="*/ 46495 w 309966"/>
              <a:gd name="connsiteY29" fmla="*/ 91860 h 2005900"/>
              <a:gd name="connsiteX30" fmla="*/ 70711 w 309966"/>
              <a:gd name="connsiteY30" fmla="*/ 0 h 200590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8746 w 365950"/>
              <a:gd name="connsiteY25" fmla="*/ 494816 h 2075880"/>
              <a:gd name="connsiteX26" fmla="*/ 30997 w 365950"/>
              <a:gd name="connsiteY26" fmla="*/ 347582 h 2075880"/>
              <a:gd name="connsiteX27" fmla="*/ 30997 w 365950"/>
              <a:gd name="connsiteY27" fmla="*/ 293338 h 2075880"/>
              <a:gd name="connsiteX28" fmla="*/ 30997 w 365950"/>
              <a:gd name="connsiteY28" fmla="*/ 231344 h 2075880"/>
              <a:gd name="connsiteX29" fmla="*/ 46495 w 365950"/>
              <a:gd name="connsiteY29" fmla="*/ 91860 h 2075880"/>
              <a:gd name="connsiteX30" fmla="*/ 70711 w 365950"/>
              <a:gd name="connsiteY30" fmla="*/ 0 h 207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5950" h="2075880">
                <a:moveTo>
                  <a:pt x="70711" y="0"/>
                </a:moveTo>
                <a:lnTo>
                  <a:pt x="108811" y="123825"/>
                </a:lnTo>
                <a:lnTo>
                  <a:pt x="140561" y="241300"/>
                </a:lnTo>
                <a:lnTo>
                  <a:pt x="172311" y="371475"/>
                </a:lnTo>
                <a:lnTo>
                  <a:pt x="191361" y="514350"/>
                </a:lnTo>
                <a:lnTo>
                  <a:pt x="204061" y="673100"/>
                </a:lnTo>
                <a:lnTo>
                  <a:pt x="204061" y="822325"/>
                </a:lnTo>
                <a:lnTo>
                  <a:pt x="204061" y="952500"/>
                </a:lnTo>
                <a:lnTo>
                  <a:pt x="204061" y="1082675"/>
                </a:lnTo>
                <a:lnTo>
                  <a:pt x="196804" y="1171575"/>
                </a:lnTo>
                <a:lnTo>
                  <a:pt x="204061" y="1280432"/>
                </a:lnTo>
                <a:lnTo>
                  <a:pt x="196804" y="1432832"/>
                </a:lnTo>
                <a:lnTo>
                  <a:pt x="211318" y="1592489"/>
                </a:lnTo>
                <a:lnTo>
                  <a:pt x="233090" y="1723118"/>
                </a:lnTo>
                <a:lnTo>
                  <a:pt x="269375" y="1868261"/>
                </a:lnTo>
                <a:lnTo>
                  <a:pt x="291147" y="1933575"/>
                </a:lnTo>
                <a:lnTo>
                  <a:pt x="365950" y="2075880"/>
                </a:lnTo>
                <a:lnTo>
                  <a:pt x="224725" y="1951656"/>
                </a:lnTo>
                <a:lnTo>
                  <a:pt x="147234" y="1843168"/>
                </a:lnTo>
                <a:lnTo>
                  <a:pt x="77492" y="1734680"/>
                </a:lnTo>
                <a:lnTo>
                  <a:pt x="30997" y="1587446"/>
                </a:lnTo>
                <a:lnTo>
                  <a:pt x="0" y="1509955"/>
                </a:lnTo>
                <a:lnTo>
                  <a:pt x="30997" y="1168992"/>
                </a:lnTo>
                <a:lnTo>
                  <a:pt x="38746" y="913270"/>
                </a:lnTo>
                <a:lnTo>
                  <a:pt x="38746" y="673046"/>
                </a:lnTo>
                <a:lnTo>
                  <a:pt x="38746" y="494816"/>
                </a:lnTo>
                <a:lnTo>
                  <a:pt x="30997" y="347582"/>
                </a:lnTo>
                <a:lnTo>
                  <a:pt x="30997" y="293338"/>
                </a:lnTo>
                <a:lnTo>
                  <a:pt x="30997" y="231344"/>
                </a:lnTo>
                <a:lnTo>
                  <a:pt x="46495" y="91860"/>
                </a:lnTo>
                <a:lnTo>
                  <a:pt x="70711" y="0"/>
                </a:lnTo>
                <a:close/>
              </a:path>
            </a:pathLst>
          </a:custGeom>
          <a:solidFill>
            <a:schemeClr val="bg1"/>
          </a:soli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1350"/>
          </a:p>
        </p:txBody>
      </p:sp>
      <p:cxnSp>
        <p:nvCxnSpPr>
          <p:cNvPr id="45" name="Straight Arrow Connector 7"/>
          <p:cNvCxnSpPr/>
          <p:nvPr/>
        </p:nvCxnSpPr>
        <p:spPr>
          <a:xfrm flipV="1">
            <a:off x="1886608" y="1776611"/>
            <a:ext cx="2782398" cy="37872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3" name="圖片 1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53"/>
          <a:stretch/>
        </p:blipFill>
        <p:spPr>
          <a:xfrm rot="5400000">
            <a:off x="1492702" y="1957485"/>
            <a:ext cx="2821037" cy="83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47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778" y="1162866"/>
            <a:ext cx="2883408" cy="3121152"/>
          </a:xfrm>
          <a:prstGeom prst="rect">
            <a:avLst/>
          </a:prstGeom>
        </p:spPr>
      </p:pic>
      <p:sp>
        <p:nvSpPr>
          <p:cNvPr id="52" name="Freeform 51"/>
          <p:cNvSpPr/>
          <p:nvPr/>
        </p:nvSpPr>
        <p:spPr>
          <a:xfrm>
            <a:off x="3355981" y="1224198"/>
            <a:ext cx="2833577" cy="2886640"/>
          </a:xfrm>
          <a:custGeom>
            <a:avLst/>
            <a:gdLst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49795 w 2833577"/>
              <a:gd name="connsiteY7" fmla="*/ 1653362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64735 w 2833577"/>
              <a:gd name="connsiteY7" fmla="*/ 1733106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75815"/>
              <a:gd name="connsiteX1" fmla="*/ 558209 w 2833577"/>
              <a:gd name="connsiteY1" fmla="*/ 170121 h 2875815"/>
              <a:gd name="connsiteX2" fmla="*/ 0 w 2833577"/>
              <a:gd name="connsiteY2" fmla="*/ 515679 h 2875815"/>
              <a:gd name="connsiteX3" fmla="*/ 255181 w 2833577"/>
              <a:gd name="connsiteY3" fmla="*/ 1031358 h 2875815"/>
              <a:gd name="connsiteX4" fmla="*/ 526312 w 2833577"/>
              <a:gd name="connsiteY4" fmla="*/ 1073888 h 2875815"/>
              <a:gd name="connsiteX5" fmla="*/ 430619 w 2833577"/>
              <a:gd name="connsiteY5" fmla="*/ 2806995 h 2875815"/>
              <a:gd name="connsiteX6" fmla="*/ 2440172 w 2833577"/>
              <a:gd name="connsiteY6" fmla="*/ 2828260 h 2875815"/>
              <a:gd name="connsiteX7" fmla="*/ 2291316 w 2833577"/>
              <a:gd name="connsiteY7" fmla="*/ 1749055 h 2875815"/>
              <a:gd name="connsiteX8" fmla="*/ 2307265 w 2833577"/>
              <a:gd name="connsiteY8" fmla="*/ 967562 h 2875815"/>
              <a:gd name="connsiteX9" fmla="*/ 2578395 w 2833577"/>
              <a:gd name="connsiteY9" fmla="*/ 994144 h 2875815"/>
              <a:gd name="connsiteX10" fmla="*/ 2833577 w 2833577"/>
              <a:gd name="connsiteY10" fmla="*/ 404037 h 2875815"/>
              <a:gd name="connsiteX11" fmla="*/ 2211572 w 2833577"/>
              <a:gd name="connsiteY11" fmla="*/ 85060 h 2875815"/>
              <a:gd name="connsiteX12" fmla="*/ 1850065 w 2833577"/>
              <a:gd name="connsiteY12" fmla="*/ 0 h 2875815"/>
              <a:gd name="connsiteX13" fmla="*/ 1424763 w 2833577"/>
              <a:gd name="connsiteY13" fmla="*/ 531628 h 2875815"/>
              <a:gd name="connsiteX14" fmla="*/ 956930 w 2833577"/>
              <a:gd name="connsiteY14" fmla="*/ 21265 h 2875815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33577" h="2886640">
                <a:moveTo>
                  <a:pt x="956930" y="21265"/>
                </a:moveTo>
                <a:cubicBezTo>
                  <a:pt x="824023" y="70884"/>
                  <a:pt x="733646" y="109869"/>
                  <a:pt x="558209" y="170121"/>
                </a:cubicBezTo>
                <a:lnTo>
                  <a:pt x="0" y="515679"/>
                </a:lnTo>
                <a:cubicBezTo>
                  <a:pt x="170121" y="735419"/>
                  <a:pt x="202019" y="843515"/>
                  <a:pt x="255181" y="1031358"/>
                </a:cubicBezTo>
                <a:cubicBezTo>
                  <a:pt x="345558" y="1045535"/>
                  <a:pt x="489098" y="969334"/>
                  <a:pt x="526312" y="1073888"/>
                </a:cubicBezTo>
                <a:cubicBezTo>
                  <a:pt x="536945" y="1662222"/>
                  <a:pt x="584792" y="2197395"/>
                  <a:pt x="430619" y="2806995"/>
                </a:cubicBezTo>
                <a:cubicBezTo>
                  <a:pt x="914400" y="2861929"/>
                  <a:pt x="1254642" y="2943446"/>
                  <a:pt x="2440172" y="2828260"/>
                </a:cubicBezTo>
                <a:cubicBezTo>
                  <a:pt x="2390553" y="2468525"/>
                  <a:pt x="2293090" y="2427767"/>
                  <a:pt x="2291316" y="1749055"/>
                </a:cubicBezTo>
                <a:cubicBezTo>
                  <a:pt x="2296632" y="1488557"/>
                  <a:pt x="2286001" y="1244010"/>
                  <a:pt x="2307265" y="967562"/>
                </a:cubicBezTo>
                <a:lnTo>
                  <a:pt x="2578395" y="994144"/>
                </a:lnTo>
                <a:cubicBezTo>
                  <a:pt x="2663456" y="813390"/>
                  <a:pt x="2610293" y="797441"/>
                  <a:pt x="2833577" y="404037"/>
                </a:cubicBezTo>
                <a:lnTo>
                  <a:pt x="2211572" y="85060"/>
                </a:lnTo>
                <a:lnTo>
                  <a:pt x="1850065" y="0"/>
                </a:lnTo>
                <a:cubicBezTo>
                  <a:pt x="1809308" y="150627"/>
                  <a:pt x="1715386" y="444796"/>
                  <a:pt x="1424763" y="531628"/>
                </a:cubicBezTo>
                <a:cubicBezTo>
                  <a:pt x="1252870" y="451884"/>
                  <a:pt x="1134139" y="425301"/>
                  <a:pt x="956930" y="21265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4BB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手繪多邊形 13"/>
          <p:cNvSpPr/>
          <p:nvPr/>
        </p:nvSpPr>
        <p:spPr>
          <a:xfrm>
            <a:off x="3867324" y="1973532"/>
            <a:ext cx="364300" cy="2066517"/>
          </a:xfrm>
          <a:custGeom>
            <a:avLst/>
            <a:gdLst>
              <a:gd name="connsiteX0" fmla="*/ 70711 w 309966"/>
              <a:gd name="connsiteY0" fmla="*/ 0 h 2005900"/>
              <a:gd name="connsiteX1" fmla="*/ 108811 w 309966"/>
              <a:gd name="connsiteY1" fmla="*/ 123825 h 2005900"/>
              <a:gd name="connsiteX2" fmla="*/ 140561 w 309966"/>
              <a:gd name="connsiteY2" fmla="*/ 241300 h 2005900"/>
              <a:gd name="connsiteX3" fmla="*/ 172311 w 309966"/>
              <a:gd name="connsiteY3" fmla="*/ 371475 h 2005900"/>
              <a:gd name="connsiteX4" fmla="*/ 191361 w 309966"/>
              <a:gd name="connsiteY4" fmla="*/ 514350 h 2005900"/>
              <a:gd name="connsiteX5" fmla="*/ 204061 w 309966"/>
              <a:gd name="connsiteY5" fmla="*/ 673100 h 2005900"/>
              <a:gd name="connsiteX6" fmla="*/ 204061 w 309966"/>
              <a:gd name="connsiteY6" fmla="*/ 822325 h 2005900"/>
              <a:gd name="connsiteX7" fmla="*/ 204061 w 309966"/>
              <a:gd name="connsiteY7" fmla="*/ 952500 h 2005900"/>
              <a:gd name="connsiteX8" fmla="*/ 204061 w 309966"/>
              <a:gd name="connsiteY8" fmla="*/ 1082675 h 2005900"/>
              <a:gd name="connsiteX9" fmla="*/ 196804 w 309966"/>
              <a:gd name="connsiteY9" fmla="*/ 1171575 h 2005900"/>
              <a:gd name="connsiteX10" fmla="*/ 204061 w 309966"/>
              <a:gd name="connsiteY10" fmla="*/ 1280432 h 2005900"/>
              <a:gd name="connsiteX11" fmla="*/ 196804 w 309966"/>
              <a:gd name="connsiteY11" fmla="*/ 1432832 h 2005900"/>
              <a:gd name="connsiteX12" fmla="*/ 211318 w 309966"/>
              <a:gd name="connsiteY12" fmla="*/ 1592489 h 2005900"/>
              <a:gd name="connsiteX13" fmla="*/ 233090 w 309966"/>
              <a:gd name="connsiteY13" fmla="*/ 1723118 h 2005900"/>
              <a:gd name="connsiteX14" fmla="*/ 269375 w 309966"/>
              <a:gd name="connsiteY14" fmla="*/ 1868261 h 2005900"/>
              <a:gd name="connsiteX15" fmla="*/ 291147 w 309966"/>
              <a:gd name="connsiteY15" fmla="*/ 1933575 h 2005900"/>
              <a:gd name="connsiteX16" fmla="*/ 309966 w 309966"/>
              <a:gd name="connsiteY16" fmla="*/ 2005900 h 2005900"/>
              <a:gd name="connsiteX17" fmla="*/ 224725 w 309966"/>
              <a:gd name="connsiteY17" fmla="*/ 1951656 h 2005900"/>
              <a:gd name="connsiteX18" fmla="*/ 147234 w 309966"/>
              <a:gd name="connsiteY18" fmla="*/ 1843168 h 2005900"/>
              <a:gd name="connsiteX19" fmla="*/ 77492 w 309966"/>
              <a:gd name="connsiteY19" fmla="*/ 1734680 h 2005900"/>
              <a:gd name="connsiteX20" fmla="*/ 30997 w 309966"/>
              <a:gd name="connsiteY20" fmla="*/ 1587446 h 2005900"/>
              <a:gd name="connsiteX21" fmla="*/ 0 w 309966"/>
              <a:gd name="connsiteY21" fmla="*/ 1509955 h 2005900"/>
              <a:gd name="connsiteX22" fmla="*/ 30997 w 309966"/>
              <a:gd name="connsiteY22" fmla="*/ 1168992 h 2005900"/>
              <a:gd name="connsiteX23" fmla="*/ 38746 w 309966"/>
              <a:gd name="connsiteY23" fmla="*/ 913270 h 2005900"/>
              <a:gd name="connsiteX24" fmla="*/ 38746 w 309966"/>
              <a:gd name="connsiteY24" fmla="*/ 673046 h 2005900"/>
              <a:gd name="connsiteX25" fmla="*/ 38746 w 309966"/>
              <a:gd name="connsiteY25" fmla="*/ 494816 h 2005900"/>
              <a:gd name="connsiteX26" fmla="*/ 30997 w 309966"/>
              <a:gd name="connsiteY26" fmla="*/ 347582 h 2005900"/>
              <a:gd name="connsiteX27" fmla="*/ 30997 w 309966"/>
              <a:gd name="connsiteY27" fmla="*/ 293338 h 2005900"/>
              <a:gd name="connsiteX28" fmla="*/ 30997 w 309966"/>
              <a:gd name="connsiteY28" fmla="*/ 231344 h 2005900"/>
              <a:gd name="connsiteX29" fmla="*/ 46495 w 309966"/>
              <a:gd name="connsiteY29" fmla="*/ 91860 h 2005900"/>
              <a:gd name="connsiteX30" fmla="*/ 70711 w 309966"/>
              <a:gd name="connsiteY30" fmla="*/ 0 h 200590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8746 w 365950"/>
              <a:gd name="connsiteY25" fmla="*/ 494816 h 2075880"/>
              <a:gd name="connsiteX26" fmla="*/ 30997 w 365950"/>
              <a:gd name="connsiteY26" fmla="*/ 347582 h 2075880"/>
              <a:gd name="connsiteX27" fmla="*/ 30997 w 365950"/>
              <a:gd name="connsiteY27" fmla="*/ 293338 h 2075880"/>
              <a:gd name="connsiteX28" fmla="*/ 30997 w 365950"/>
              <a:gd name="connsiteY28" fmla="*/ 231344 h 2075880"/>
              <a:gd name="connsiteX29" fmla="*/ 46495 w 365950"/>
              <a:gd name="connsiteY29" fmla="*/ 91860 h 2075880"/>
              <a:gd name="connsiteX30" fmla="*/ 70711 w 365950"/>
              <a:gd name="connsiteY30" fmla="*/ 0 h 207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5950" h="2075880">
                <a:moveTo>
                  <a:pt x="70711" y="0"/>
                </a:moveTo>
                <a:lnTo>
                  <a:pt x="108811" y="123825"/>
                </a:lnTo>
                <a:lnTo>
                  <a:pt x="140561" y="241300"/>
                </a:lnTo>
                <a:lnTo>
                  <a:pt x="172311" y="371475"/>
                </a:lnTo>
                <a:lnTo>
                  <a:pt x="191361" y="514350"/>
                </a:lnTo>
                <a:lnTo>
                  <a:pt x="204061" y="673100"/>
                </a:lnTo>
                <a:lnTo>
                  <a:pt x="204061" y="822325"/>
                </a:lnTo>
                <a:lnTo>
                  <a:pt x="204061" y="952500"/>
                </a:lnTo>
                <a:lnTo>
                  <a:pt x="204061" y="1082675"/>
                </a:lnTo>
                <a:lnTo>
                  <a:pt x="196804" y="1171575"/>
                </a:lnTo>
                <a:lnTo>
                  <a:pt x="204061" y="1280432"/>
                </a:lnTo>
                <a:lnTo>
                  <a:pt x="196804" y="1432832"/>
                </a:lnTo>
                <a:lnTo>
                  <a:pt x="211318" y="1592489"/>
                </a:lnTo>
                <a:lnTo>
                  <a:pt x="233090" y="1723118"/>
                </a:lnTo>
                <a:lnTo>
                  <a:pt x="269375" y="1868261"/>
                </a:lnTo>
                <a:lnTo>
                  <a:pt x="291147" y="1933575"/>
                </a:lnTo>
                <a:lnTo>
                  <a:pt x="365950" y="2075880"/>
                </a:lnTo>
                <a:lnTo>
                  <a:pt x="224725" y="1951656"/>
                </a:lnTo>
                <a:lnTo>
                  <a:pt x="147234" y="1843168"/>
                </a:lnTo>
                <a:lnTo>
                  <a:pt x="77492" y="1734680"/>
                </a:lnTo>
                <a:lnTo>
                  <a:pt x="30997" y="1587446"/>
                </a:lnTo>
                <a:lnTo>
                  <a:pt x="0" y="1509955"/>
                </a:lnTo>
                <a:lnTo>
                  <a:pt x="30997" y="1168992"/>
                </a:lnTo>
                <a:lnTo>
                  <a:pt x="38746" y="913270"/>
                </a:lnTo>
                <a:lnTo>
                  <a:pt x="38746" y="673046"/>
                </a:lnTo>
                <a:lnTo>
                  <a:pt x="38746" y="494816"/>
                </a:lnTo>
                <a:lnTo>
                  <a:pt x="30997" y="347582"/>
                </a:lnTo>
                <a:lnTo>
                  <a:pt x="30997" y="293338"/>
                </a:lnTo>
                <a:lnTo>
                  <a:pt x="30997" y="231344"/>
                </a:lnTo>
                <a:lnTo>
                  <a:pt x="46495" y="91860"/>
                </a:lnTo>
                <a:lnTo>
                  <a:pt x="70711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1350"/>
          </a:p>
        </p:txBody>
      </p:sp>
      <p:sp>
        <p:nvSpPr>
          <p:cNvPr id="51" name="手繪多邊形 13"/>
          <p:cNvSpPr/>
          <p:nvPr/>
        </p:nvSpPr>
        <p:spPr>
          <a:xfrm flipH="1">
            <a:off x="5316813" y="1973532"/>
            <a:ext cx="349219" cy="2041593"/>
          </a:xfrm>
          <a:custGeom>
            <a:avLst/>
            <a:gdLst>
              <a:gd name="connsiteX0" fmla="*/ 70711 w 309966"/>
              <a:gd name="connsiteY0" fmla="*/ 0 h 2005900"/>
              <a:gd name="connsiteX1" fmla="*/ 108811 w 309966"/>
              <a:gd name="connsiteY1" fmla="*/ 123825 h 2005900"/>
              <a:gd name="connsiteX2" fmla="*/ 140561 w 309966"/>
              <a:gd name="connsiteY2" fmla="*/ 241300 h 2005900"/>
              <a:gd name="connsiteX3" fmla="*/ 172311 w 309966"/>
              <a:gd name="connsiteY3" fmla="*/ 371475 h 2005900"/>
              <a:gd name="connsiteX4" fmla="*/ 191361 w 309966"/>
              <a:gd name="connsiteY4" fmla="*/ 514350 h 2005900"/>
              <a:gd name="connsiteX5" fmla="*/ 204061 w 309966"/>
              <a:gd name="connsiteY5" fmla="*/ 673100 h 2005900"/>
              <a:gd name="connsiteX6" fmla="*/ 204061 w 309966"/>
              <a:gd name="connsiteY6" fmla="*/ 822325 h 2005900"/>
              <a:gd name="connsiteX7" fmla="*/ 204061 w 309966"/>
              <a:gd name="connsiteY7" fmla="*/ 952500 h 2005900"/>
              <a:gd name="connsiteX8" fmla="*/ 204061 w 309966"/>
              <a:gd name="connsiteY8" fmla="*/ 1082675 h 2005900"/>
              <a:gd name="connsiteX9" fmla="*/ 196804 w 309966"/>
              <a:gd name="connsiteY9" fmla="*/ 1171575 h 2005900"/>
              <a:gd name="connsiteX10" fmla="*/ 204061 w 309966"/>
              <a:gd name="connsiteY10" fmla="*/ 1280432 h 2005900"/>
              <a:gd name="connsiteX11" fmla="*/ 196804 w 309966"/>
              <a:gd name="connsiteY11" fmla="*/ 1432832 h 2005900"/>
              <a:gd name="connsiteX12" fmla="*/ 211318 w 309966"/>
              <a:gd name="connsiteY12" fmla="*/ 1592489 h 2005900"/>
              <a:gd name="connsiteX13" fmla="*/ 233090 w 309966"/>
              <a:gd name="connsiteY13" fmla="*/ 1723118 h 2005900"/>
              <a:gd name="connsiteX14" fmla="*/ 269375 w 309966"/>
              <a:gd name="connsiteY14" fmla="*/ 1868261 h 2005900"/>
              <a:gd name="connsiteX15" fmla="*/ 291147 w 309966"/>
              <a:gd name="connsiteY15" fmla="*/ 1933575 h 2005900"/>
              <a:gd name="connsiteX16" fmla="*/ 309966 w 309966"/>
              <a:gd name="connsiteY16" fmla="*/ 2005900 h 2005900"/>
              <a:gd name="connsiteX17" fmla="*/ 224725 w 309966"/>
              <a:gd name="connsiteY17" fmla="*/ 1951656 h 2005900"/>
              <a:gd name="connsiteX18" fmla="*/ 147234 w 309966"/>
              <a:gd name="connsiteY18" fmla="*/ 1843168 h 2005900"/>
              <a:gd name="connsiteX19" fmla="*/ 77492 w 309966"/>
              <a:gd name="connsiteY19" fmla="*/ 1734680 h 2005900"/>
              <a:gd name="connsiteX20" fmla="*/ 30997 w 309966"/>
              <a:gd name="connsiteY20" fmla="*/ 1587446 h 2005900"/>
              <a:gd name="connsiteX21" fmla="*/ 0 w 309966"/>
              <a:gd name="connsiteY21" fmla="*/ 1509955 h 2005900"/>
              <a:gd name="connsiteX22" fmla="*/ 30997 w 309966"/>
              <a:gd name="connsiteY22" fmla="*/ 1168992 h 2005900"/>
              <a:gd name="connsiteX23" fmla="*/ 38746 w 309966"/>
              <a:gd name="connsiteY23" fmla="*/ 913270 h 2005900"/>
              <a:gd name="connsiteX24" fmla="*/ 38746 w 309966"/>
              <a:gd name="connsiteY24" fmla="*/ 673046 h 2005900"/>
              <a:gd name="connsiteX25" fmla="*/ 38746 w 309966"/>
              <a:gd name="connsiteY25" fmla="*/ 494816 h 2005900"/>
              <a:gd name="connsiteX26" fmla="*/ 30997 w 309966"/>
              <a:gd name="connsiteY26" fmla="*/ 347582 h 2005900"/>
              <a:gd name="connsiteX27" fmla="*/ 30997 w 309966"/>
              <a:gd name="connsiteY27" fmla="*/ 293338 h 2005900"/>
              <a:gd name="connsiteX28" fmla="*/ 30997 w 309966"/>
              <a:gd name="connsiteY28" fmla="*/ 231344 h 2005900"/>
              <a:gd name="connsiteX29" fmla="*/ 46495 w 309966"/>
              <a:gd name="connsiteY29" fmla="*/ 91860 h 2005900"/>
              <a:gd name="connsiteX30" fmla="*/ 70711 w 309966"/>
              <a:gd name="connsiteY30" fmla="*/ 0 h 200590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8746 w 365950"/>
              <a:gd name="connsiteY25" fmla="*/ 494816 h 2075880"/>
              <a:gd name="connsiteX26" fmla="*/ 30997 w 365950"/>
              <a:gd name="connsiteY26" fmla="*/ 347582 h 2075880"/>
              <a:gd name="connsiteX27" fmla="*/ 30997 w 365950"/>
              <a:gd name="connsiteY27" fmla="*/ 293338 h 2075880"/>
              <a:gd name="connsiteX28" fmla="*/ 30997 w 365950"/>
              <a:gd name="connsiteY28" fmla="*/ 231344 h 2075880"/>
              <a:gd name="connsiteX29" fmla="*/ 46495 w 365950"/>
              <a:gd name="connsiteY29" fmla="*/ 91860 h 2075880"/>
              <a:gd name="connsiteX30" fmla="*/ 70711 w 365950"/>
              <a:gd name="connsiteY30" fmla="*/ 0 h 207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5950" h="2075880">
                <a:moveTo>
                  <a:pt x="70711" y="0"/>
                </a:moveTo>
                <a:lnTo>
                  <a:pt x="108811" y="123825"/>
                </a:lnTo>
                <a:lnTo>
                  <a:pt x="140561" y="241300"/>
                </a:lnTo>
                <a:lnTo>
                  <a:pt x="172311" y="371475"/>
                </a:lnTo>
                <a:lnTo>
                  <a:pt x="191361" y="514350"/>
                </a:lnTo>
                <a:lnTo>
                  <a:pt x="204061" y="673100"/>
                </a:lnTo>
                <a:lnTo>
                  <a:pt x="204061" y="822325"/>
                </a:lnTo>
                <a:lnTo>
                  <a:pt x="204061" y="952500"/>
                </a:lnTo>
                <a:lnTo>
                  <a:pt x="204061" y="1082675"/>
                </a:lnTo>
                <a:lnTo>
                  <a:pt x="196804" y="1171575"/>
                </a:lnTo>
                <a:lnTo>
                  <a:pt x="204061" y="1280432"/>
                </a:lnTo>
                <a:lnTo>
                  <a:pt x="196804" y="1432832"/>
                </a:lnTo>
                <a:lnTo>
                  <a:pt x="211318" y="1592489"/>
                </a:lnTo>
                <a:lnTo>
                  <a:pt x="233090" y="1723118"/>
                </a:lnTo>
                <a:lnTo>
                  <a:pt x="269375" y="1868261"/>
                </a:lnTo>
                <a:lnTo>
                  <a:pt x="291147" y="1933575"/>
                </a:lnTo>
                <a:lnTo>
                  <a:pt x="365950" y="2075880"/>
                </a:lnTo>
                <a:lnTo>
                  <a:pt x="224725" y="1951656"/>
                </a:lnTo>
                <a:lnTo>
                  <a:pt x="147234" y="1843168"/>
                </a:lnTo>
                <a:lnTo>
                  <a:pt x="77492" y="1734680"/>
                </a:lnTo>
                <a:lnTo>
                  <a:pt x="30997" y="1587446"/>
                </a:lnTo>
                <a:lnTo>
                  <a:pt x="0" y="1509955"/>
                </a:lnTo>
                <a:lnTo>
                  <a:pt x="30997" y="1168992"/>
                </a:lnTo>
                <a:lnTo>
                  <a:pt x="38746" y="913270"/>
                </a:lnTo>
                <a:lnTo>
                  <a:pt x="38746" y="673046"/>
                </a:lnTo>
                <a:lnTo>
                  <a:pt x="38746" y="494816"/>
                </a:lnTo>
                <a:lnTo>
                  <a:pt x="30997" y="347582"/>
                </a:lnTo>
                <a:lnTo>
                  <a:pt x="30997" y="293338"/>
                </a:lnTo>
                <a:lnTo>
                  <a:pt x="30997" y="231344"/>
                </a:lnTo>
                <a:lnTo>
                  <a:pt x="46495" y="91860"/>
                </a:lnTo>
                <a:lnTo>
                  <a:pt x="70711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1350"/>
          </a:p>
        </p:txBody>
      </p:sp>
      <p:sp>
        <p:nvSpPr>
          <p:cNvPr id="38" name="Rectangle 30"/>
          <p:cNvSpPr>
            <a:spLocks noChangeArrowheads="1"/>
          </p:cNvSpPr>
          <p:nvPr/>
        </p:nvSpPr>
        <p:spPr bwMode="auto">
          <a:xfrm>
            <a:off x="2687400" y="4868366"/>
            <a:ext cx="3818141" cy="849572"/>
          </a:xfrm>
          <a:prstGeom prst="rect">
            <a:avLst/>
          </a:prstGeom>
          <a:solidFill>
            <a:srgbClr val="FFFFFF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051" name="Rectangle 4"/>
          <p:cNvSpPr>
            <a:spLocks noChangeArrowheads="1"/>
          </p:cNvSpPr>
          <p:nvPr/>
        </p:nvSpPr>
        <p:spPr bwMode="auto">
          <a:xfrm>
            <a:off x="2403003" y="891540"/>
            <a:ext cx="4271391" cy="5623560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055" name="Text Box 86"/>
          <p:cNvSpPr txBox="1">
            <a:spLocks noChangeArrowheads="1"/>
          </p:cNvSpPr>
          <p:nvPr/>
        </p:nvSpPr>
        <p:spPr bwMode="auto">
          <a:xfrm>
            <a:off x="101162" y="6539389"/>
            <a:ext cx="9042838" cy="1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en-US" sz="900" dirty="0">
              <a:latin typeface="華康中圓體" pitchFamily="49" charset="-120"/>
              <a:ea typeface="華康中圓體" pitchFamily="49" charset="-120"/>
            </a:endParaRPr>
          </a:p>
        </p:txBody>
      </p:sp>
      <p:sp>
        <p:nvSpPr>
          <p:cNvPr id="24" name="Rectangle 30"/>
          <p:cNvSpPr>
            <a:spLocks noChangeArrowheads="1"/>
          </p:cNvSpPr>
          <p:nvPr/>
        </p:nvSpPr>
        <p:spPr bwMode="auto">
          <a:xfrm>
            <a:off x="67144" y="2030879"/>
            <a:ext cx="1124994" cy="1044639"/>
          </a:xfrm>
          <a:prstGeom prst="rect">
            <a:avLst/>
          </a:prstGeom>
          <a:solidFill>
            <a:srgbClr val="191732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68414" y="3107988"/>
            <a:ext cx="2237270" cy="1302138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Style: Embroidery logo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16.5cm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 smtClean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Please make sure the text on the logo is not too big, otherwise the it may cover the packet or goes under the armpit</a:t>
            </a:r>
          </a:p>
          <a:p>
            <a:pPr eaLnBrk="1" hangingPunct="1">
              <a:spcBef>
                <a:spcPct val="50000"/>
              </a:spcBef>
            </a:pPr>
            <a:endParaRPr lang="en-US" altLang="zh-TW" sz="1050" dirty="0" smtClean="0">
              <a:latin typeface="Calibri"/>
              <a:ea typeface="華康中圓體" pitchFamily="49" charset="-120"/>
              <a:cs typeface="Calibri"/>
            </a:endParaRPr>
          </a:p>
        </p:txBody>
      </p:sp>
      <p:sp>
        <p:nvSpPr>
          <p:cNvPr id="42" name="Text Box 115"/>
          <p:cNvSpPr txBox="1">
            <a:spLocks noChangeArrowheads="1"/>
          </p:cNvSpPr>
          <p:nvPr/>
        </p:nvSpPr>
        <p:spPr bwMode="auto">
          <a:xfrm>
            <a:off x="4154214" y="5373529"/>
            <a:ext cx="1669831" cy="388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en-US" sz="900" dirty="0">
              <a:latin typeface="華康中圓體" pitchFamily="49" charset="-120"/>
              <a:ea typeface="華康中圓體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82185" y="4982752"/>
            <a:ext cx="39922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zh-TW" sz="1400" b="1" dirty="0" smtClean="0">
                <a:ea typeface="華康中圓體" pitchFamily="49" charset="-120"/>
              </a:rPr>
              <a:t>Base </a:t>
            </a:r>
            <a:r>
              <a:rPr lang="en-GB" altLang="zh-TW" sz="1400" b="1" dirty="0" smtClean="0">
                <a:ea typeface="華康中圓體" pitchFamily="49" charset="-120"/>
              </a:rPr>
              <a:t>colours (Specify the colour code)</a:t>
            </a:r>
            <a:endParaRPr lang="en-GB" altLang="zh-TW" sz="1400" b="1" dirty="0" smtClean="0">
              <a:ea typeface="華康中圓體" pitchFamily="49" charset="-12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307222" y="867899"/>
            <a:ext cx="1705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mtClean="0">
                <a:solidFill>
                  <a:schemeClr val="bg1"/>
                </a:solidFill>
              </a:rPr>
              <a:t>Chest Logo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5082" y="6368574"/>
            <a:ext cx="2133600" cy="365125"/>
          </a:xfrm>
        </p:spPr>
        <p:txBody>
          <a:bodyPr/>
          <a:lstStyle/>
          <a:p>
            <a:fld id="{D51E57B0-F990-DE48-9A6F-C2E04AF6FA1F}" type="datetime1">
              <a:rPr lang="en-GB" smtClean="0"/>
              <a:t>02/05/2018</a:t>
            </a:fld>
            <a:endParaRPr lang="en-US" dirty="0"/>
          </a:p>
        </p:txBody>
      </p:sp>
      <p:pic>
        <p:nvPicPr>
          <p:cNvPr id="3" name="Picture 2" descr="Stor-rund-logo-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79" y="2042033"/>
            <a:ext cx="1038324" cy="1035988"/>
          </a:xfrm>
          <a:prstGeom prst="rect">
            <a:avLst/>
          </a:prstGeom>
        </p:spPr>
      </p:pic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85082" y="734178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Quantity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67144" y="1047547"/>
            <a:ext cx="2324734" cy="602681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GB" altLang="zh-TW" sz="1200" dirty="0" smtClean="0">
                <a:latin typeface="Century Gothic" pitchFamily="34" charset="0"/>
                <a:ea typeface="華康中圓體" pitchFamily="49" charset="-120"/>
              </a:rPr>
              <a:t>60 pcs</a:t>
            </a:r>
            <a:endParaRPr lang="en-GB" altLang="zh-TW" sz="1200" dirty="0">
              <a:latin typeface="Century Gothic" pitchFamily="34" charset="0"/>
              <a:ea typeface="華康中圓體" pitchFamily="49" charset="-120"/>
            </a:endParaRPr>
          </a:p>
          <a:p>
            <a:pPr eaLnBrk="1" hangingPunct="1"/>
            <a:r>
              <a:rPr lang="en-GB" altLang="zh-TW" sz="1200" dirty="0" smtClean="0">
                <a:solidFill>
                  <a:srgbClr val="FF0000"/>
                </a:solidFill>
                <a:latin typeface="Century Gothic" pitchFamily="34" charset="0"/>
                <a:ea typeface="華康中圓體" pitchFamily="49" charset="-120"/>
              </a:rPr>
              <a:t>(Minimum order quantity is 50pcs</a:t>
            </a:r>
            <a:r>
              <a:rPr lang="en-GB" altLang="zh-TW" sz="1200" dirty="0" smtClean="0">
                <a:solidFill>
                  <a:srgbClr val="800000"/>
                </a:solidFill>
                <a:latin typeface="Century Gothic" pitchFamily="34" charset="0"/>
                <a:ea typeface="華康中圓體" pitchFamily="49" charset="-120"/>
              </a:rPr>
              <a:t>) </a:t>
            </a:r>
          </a:p>
          <a:p>
            <a:pPr eaLnBrk="1" hangingPunct="1"/>
            <a:endParaRPr lang="zh-TW" altLang="en-US" sz="1000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15495" y="4101083"/>
            <a:ext cx="595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Text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Warriors_beanie tex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50843"/>
            <a:ext cx="2726267" cy="944828"/>
          </a:xfrm>
          <a:prstGeom prst="rect">
            <a:avLst/>
          </a:prstGeom>
        </p:spPr>
      </p:pic>
      <p:sp>
        <p:nvSpPr>
          <p:cNvPr id="30" name="Title 1"/>
          <p:cNvSpPr txBox="1">
            <a:spLocks/>
          </p:cNvSpPr>
          <p:nvPr/>
        </p:nvSpPr>
        <p:spPr>
          <a:xfrm>
            <a:off x="801713" y="136228"/>
            <a:ext cx="8083296" cy="53662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rgbClr val="7F7F7F"/>
                </a:solidFill>
                <a:latin typeface="Century Gothic"/>
                <a:cs typeface="Century Gothic"/>
              </a:rPr>
              <a:t>Specification (</a:t>
            </a:r>
            <a:r>
              <a:rPr lang="en-US" sz="3200" smtClean="0">
                <a:solidFill>
                  <a:srgbClr val="7F7F7F"/>
                </a:solidFill>
                <a:latin typeface="Century Gothic"/>
                <a:cs typeface="Century Gothic"/>
              </a:rPr>
              <a:t>Example</a:t>
            </a:r>
            <a:r>
              <a:rPr lang="en-US" sz="3200" smtClean="0">
                <a:solidFill>
                  <a:srgbClr val="7F7F7F"/>
                </a:solidFill>
                <a:latin typeface="Century Gothic"/>
                <a:cs typeface="Century Gothic"/>
              </a:rPr>
              <a:t>) Front</a:t>
            </a:r>
            <a:endParaRPr lang="en-US" sz="3200" dirty="0">
              <a:solidFill>
                <a:srgbClr val="7F7F7F"/>
              </a:solidFill>
              <a:latin typeface="Century Gothic"/>
              <a:cs typeface="Century Gothic"/>
            </a:endParaRPr>
          </a:p>
        </p:txBody>
      </p:sp>
      <p:sp>
        <p:nvSpPr>
          <p:cNvPr id="32" name="Rectangle 30"/>
          <p:cNvSpPr>
            <a:spLocks noChangeArrowheads="1"/>
          </p:cNvSpPr>
          <p:nvPr/>
        </p:nvSpPr>
        <p:spPr bwMode="auto">
          <a:xfrm>
            <a:off x="6824532" y="3655141"/>
            <a:ext cx="2203153" cy="1225138"/>
          </a:xfrm>
          <a:prstGeom prst="rect">
            <a:avLst/>
          </a:prstGeom>
          <a:solidFill>
            <a:srgbClr val="FFFFFF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85081" y="4442596"/>
            <a:ext cx="2220603" cy="2325772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Style: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Sublimated</a:t>
            </a: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logo 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Position: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Middle* 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</a:t>
            </a:r>
            <a:endParaRPr lang="en-US" altLang="zh-TW" sz="1400" dirty="0" smtClean="0">
              <a:solidFill>
                <a:srgbClr val="000000"/>
              </a:solidFill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Distant under the neck:</a:t>
            </a:r>
            <a:endParaRPr lang="en-US" altLang="zh-TW" sz="1400" dirty="0">
              <a:solidFill>
                <a:srgbClr val="000000"/>
              </a:solidFill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*delete where </a:t>
            </a:r>
            <a:r>
              <a:rPr lang="en-US" altLang="zh-TW" sz="1050" dirty="0" smtClean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appropriate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Color :</a:t>
            </a:r>
            <a:r>
              <a:rPr lang="en-US" altLang="zh-TW" sz="1050" dirty="0">
                <a:latin typeface="Calibri"/>
                <a:ea typeface="華康中圓體" pitchFamily="49" charset="-120"/>
                <a:cs typeface="Calibri"/>
              </a:rPr>
              <a:t>Navy blue / Red / </a:t>
            </a:r>
            <a:r>
              <a:rPr lang="en-US" altLang="zh-TW" sz="1050" dirty="0" smtClean="0">
                <a:latin typeface="Calibri"/>
                <a:ea typeface="華康中圓體" pitchFamily="49" charset="-120"/>
                <a:cs typeface="Calibri"/>
              </a:rPr>
              <a:t>white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>
                <a:latin typeface="Calibri"/>
                <a:ea typeface="華康中圓體" pitchFamily="49" charset="-120"/>
                <a:cs typeface="Calibri"/>
              </a:rPr>
              <a:t>*specify the color code in pantone</a:t>
            </a:r>
            <a:endParaRPr lang="en-US" altLang="zh-TW" sz="8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endParaRPr lang="en-US" altLang="zh-TW" sz="1050" dirty="0">
              <a:latin typeface="Calibri"/>
              <a:ea typeface="華康中圓體" pitchFamily="49" charset="-120"/>
              <a:cs typeface="Calibri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736315" y="2643484"/>
            <a:ext cx="25058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Side Logo other logo</a:t>
            </a:r>
          </a:p>
          <a:p>
            <a:r>
              <a:rPr lang="en-US" dirty="0" smtClean="0"/>
              <a:t> (</a:t>
            </a:r>
            <a:r>
              <a:rPr lang="en-US" strike="sngStrike" dirty="0" smtClean="0"/>
              <a:t>Yes</a:t>
            </a:r>
            <a:r>
              <a:rPr lang="en-US" dirty="0" smtClean="0"/>
              <a:t>/No)*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6858715" y="3721304"/>
            <a:ext cx="198033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Paste logo here if applicable 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Remarks:</a:t>
            </a:r>
          </a:p>
          <a:p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Additional cost will be generated </a:t>
            </a:r>
          </a:p>
        </p:txBody>
      </p:sp>
      <p:sp>
        <p:nvSpPr>
          <p:cNvPr id="48" name="Text Box 6"/>
          <p:cNvSpPr txBox="1">
            <a:spLocks noChangeArrowheads="1"/>
          </p:cNvSpPr>
          <p:nvPr/>
        </p:nvSpPr>
        <p:spPr bwMode="auto">
          <a:xfrm>
            <a:off x="101162" y="126790"/>
            <a:ext cx="1785446" cy="268040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Team name 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50" name="Text Box 8"/>
          <p:cNvSpPr txBox="1">
            <a:spLocks noChangeArrowheads="1"/>
          </p:cNvSpPr>
          <p:nvPr/>
        </p:nvSpPr>
        <p:spPr bwMode="auto">
          <a:xfrm>
            <a:off x="78269" y="432788"/>
            <a:ext cx="1765736" cy="266472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200" dirty="0" smtClean="0">
                <a:solidFill>
                  <a:srgbClr val="000000"/>
                </a:solidFill>
                <a:latin typeface="Century Gothic" pitchFamily="34" charset="0"/>
                <a:ea typeface="華康中圓體" pitchFamily="49" charset="-120"/>
              </a:rPr>
              <a:t>Warriors</a:t>
            </a:r>
            <a:endParaRPr lang="en-US" altLang="zh-TW" sz="1200" dirty="0">
              <a:solidFill>
                <a:srgbClr val="000000"/>
              </a:solidFill>
              <a:latin typeface="Century Gothic" pitchFamily="34" charset="0"/>
              <a:ea typeface="華康中圓體" pitchFamily="49" charset="-120"/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flipH="1" flipV="1">
            <a:off x="4989129" y="2892531"/>
            <a:ext cx="1286283" cy="6727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9" name="Picture 2" descr="Stor-rund-logo-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292" y="2087833"/>
            <a:ext cx="588138" cy="586814"/>
          </a:xfrm>
          <a:prstGeom prst="rect">
            <a:avLst/>
          </a:prstGeom>
        </p:spPr>
      </p:pic>
      <p:sp>
        <p:nvSpPr>
          <p:cNvPr id="40" name="Text Box 31"/>
          <p:cNvSpPr txBox="1">
            <a:spLocks noChangeArrowheads="1"/>
          </p:cNvSpPr>
          <p:nvPr/>
        </p:nvSpPr>
        <p:spPr bwMode="auto">
          <a:xfrm>
            <a:off x="6824532" y="4954010"/>
            <a:ext cx="2203154" cy="1777361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Style: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Tackle twill / Embroidery / Heat print / Screen print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Position: Left/ right*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*delete where appropriate</a:t>
            </a: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67143" y="1781502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Chest logo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509806" y="2643484"/>
            <a:ext cx="3039486" cy="104292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6824532" y="3326681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Extra logo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cxnSp>
        <p:nvCxnSpPr>
          <p:cNvPr id="45" name="Straight Arrow Connector 7"/>
          <p:cNvCxnSpPr/>
          <p:nvPr/>
        </p:nvCxnSpPr>
        <p:spPr>
          <a:xfrm flipV="1">
            <a:off x="1886608" y="1973532"/>
            <a:ext cx="2868272" cy="35903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3" name="圖片 1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53"/>
          <a:stretch/>
        </p:blipFill>
        <p:spPr>
          <a:xfrm rot="5400000">
            <a:off x="1492702" y="1957485"/>
            <a:ext cx="2821037" cy="832313"/>
          </a:xfrm>
          <a:prstGeom prst="rect">
            <a:avLst/>
          </a:prstGeom>
        </p:spPr>
      </p:pic>
      <p:sp>
        <p:nvSpPr>
          <p:cNvPr id="54" name="文字方塊 21"/>
          <p:cNvSpPr txBox="1"/>
          <p:nvPr/>
        </p:nvSpPr>
        <p:spPr>
          <a:xfrm>
            <a:off x="2466761" y="1204390"/>
            <a:ext cx="636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400" dirty="0"/>
              <a:t>Same scale as this measurement tap</a:t>
            </a:r>
            <a:endParaRPr kumimoji="1" lang="zh-TW" altLang="en-US" sz="400" dirty="0"/>
          </a:p>
        </p:txBody>
      </p:sp>
      <p:sp>
        <p:nvSpPr>
          <p:cNvPr id="55" name="TextBox 54"/>
          <p:cNvSpPr txBox="1"/>
          <p:nvPr/>
        </p:nvSpPr>
        <p:spPr>
          <a:xfrm>
            <a:off x="2453801" y="1403002"/>
            <a:ext cx="649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/>
              <a:t>Movable ruler</a:t>
            </a:r>
            <a:endParaRPr lang="en-US" sz="500" dirty="0"/>
          </a:p>
        </p:txBody>
      </p:sp>
      <p:sp>
        <p:nvSpPr>
          <p:cNvPr id="56" name="Bent-Up Arrow 55"/>
          <p:cNvSpPr/>
          <p:nvPr/>
        </p:nvSpPr>
        <p:spPr>
          <a:xfrm rot="5400000">
            <a:off x="2740872" y="1496567"/>
            <a:ext cx="292214" cy="369332"/>
          </a:xfrm>
          <a:prstGeom prst="bentUpArrow">
            <a:avLst>
              <a:gd name="adj1" fmla="val 10513"/>
              <a:gd name="adj2" fmla="val 25000"/>
              <a:gd name="adj3" fmla="val 25000"/>
            </a:avLst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96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230" y="1147890"/>
            <a:ext cx="2918503" cy="3159141"/>
          </a:xfrm>
          <a:prstGeom prst="rect">
            <a:avLst/>
          </a:prstGeom>
        </p:spPr>
      </p:pic>
      <p:sp>
        <p:nvSpPr>
          <p:cNvPr id="52" name="Freeform 51"/>
          <p:cNvSpPr/>
          <p:nvPr/>
        </p:nvSpPr>
        <p:spPr>
          <a:xfrm>
            <a:off x="3343213" y="1236040"/>
            <a:ext cx="2885520" cy="2933932"/>
          </a:xfrm>
          <a:custGeom>
            <a:avLst/>
            <a:gdLst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49795 w 2833577"/>
              <a:gd name="connsiteY7" fmla="*/ 1653362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64735 w 2833577"/>
              <a:gd name="connsiteY7" fmla="*/ 1733106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75815"/>
              <a:gd name="connsiteX1" fmla="*/ 558209 w 2833577"/>
              <a:gd name="connsiteY1" fmla="*/ 170121 h 2875815"/>
              <a:gd name="connsiteX2" fmla="*/ 0 w 2833577"/>
              <a:gd name="connsiteY2" fmla="*/ 515679 h 2875815"/>
              <a:gd name="connsiteX3" fmla="*/ 255181 w 2833577"/>
              <a:gd name="connsiteY3" fmla="*/ 1031358 h 2875815"/>
              <a:gd name="connsiteX4" fmla="*/ 526312 w 2833577"/>
              <a:gd name="connsiteY4" fmla="*/ 1073888 h 2875815"/>
              <a:gd name="connsiteX5" fmla="*/ 430619 w 2833577"/>
              <a:gd name="connsiteY5" fmla="*/ 2806995 h 2875815"/>
              <a:gd name="connsiteX6" fmla="*/ 2440172 w 2833577"/>
              <a:gd name="connsiteY6" fmla="*/ 2828260 h 2875815"/>
              <a:gd name="connsiteX7" fmla="*/ 2291316 w 2833577"/>
              <a:gd name="connsiteY7" fmla="*/ 1749055 h 2875815"/>
              <a:gd name="connsiteX8" fmla="*/ 2307265 w 2833577"/>
              <a:gd name="connsiteY8" fmla="*/ 967562 h 2875815"/>
              <a:gd name="connsiteX9" fmla="*/ 2578395 w 2833577"/>
              <a:gd name="connsiteY9" fmla="*/ 994144 h 2875815"/>
              <a:gd name="connsiteX10" fmla="*/ 2833577 w 2833577"/>
              <a:gd name="connsiteY10" fmla="*/ 404037 h 2875815"/>
              <a:gd name="connsiteX11" fmla="*/ 2211572 w 2833577"/>
              <a:gd name="connsiteY11" fmla="*/ 85060 h 2875815"/>
              <a:gd name="connsiteX12" fmla="*/ 1850065 w 2833577"/>
              <a:gd name="connsiteY12" fmla="*/ 0 h 2875815"/>
              <a:gd name="connsiteX13" fmla="*/ 1424763 w 2833577"/>
              <a:gd name="connsiteY13" fmla="*/ 531628 h 2875815"/>
              <a:gd name="connsiteX14" fmla="*/ 956930 w 2833577"/>
              <a:gd name="connsiteY14" fmla="*/ 21265 h 2875815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60482 w 2833577"/>
              <a:gd name="connsiteY13" fmla="*/ 160153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60482 w 2833577"/>
              <a:gd name="connsiteY13" fmla="*/ 160153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60482 w 2833577"/>
              <a:gd name="connsiteY13" fmla="*/ 160153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60482 w 2833577"/>
              <a:gd name="connsiteY13" fmla="*/ 160153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18061 w 2833577"/>
              <a:gd name="connsiteY13" fmla="*/ 160153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04130 w 2833577"/>
              <a:gd name="connsiteY13" fmla="*/ 160153 h 2886640"/>
              <a:gd name="connsiteX14" fmla="*/ 956930 w 2833577"/>
              <a:gd name="connsiteY14" fmla="*/ 21265 h 2886640"/>
              <a:gd name="connsiteX0" fmla="*/ 956930 w 2833577"/>
              <a:gd name="connsiteY0" fmla="*/ 25910 h 2891285"/>
              <a:gd name="connsiteX1" fmla="*/ 558209 w 2833577"/>
              <a:gd name="connsiteY1" fmla="*/ 174766 h 2891285"/>
              <a:gd name="connsiteX2" fmla="*/ 0 w 2833577"/>
              <a:gd name="connsiteY2" fmla="*/ 520324 h 2891285"/>
              <a:gd name="connsiteX3" fmla="*/ 255181 w 2833577"/>
              <a:gd name="connsiteY3" fmla="*/ 1036003 h 2891285"/>
              <a:gd name="connsiteX4" fmla="*/ 526312 w 2833577"/>
              <a:gd name="connsiteY4" fmla="*/ 1078533 h 2891285"/>
              <a:gd name="connsiteX5" fmla="*/ 430619 w 2833577"/>
              <a:gd name="connsiteY5" fmla="*/ 2811640 h 2891285"/>
              <a:gd name="connsiteX6" fmla="*/ 2440172 w 2833577"/>
              <a:gd name="connsiteY6" fmla="*/ 2832905 h 2891285"/>
              <a:gd name="connsiteX7" fmla="*/ 2291316 w 2833577"/>
              <a:gd name="connsiteY7" fmla="*/ 1753700 h 2891285"/>
              <a:gd name="connsiteX8" fmla="*/ 2307265 w 2833577"/>
              <a:gd name="connsiteY8" fmla="*/ 972207 h 2891285"/>
              <a:gd name="connsiteX9" fmla="*/ 2578395 w 2833577"/>
              <a:gd name="connsiteY9" fmla="*/ 998789 h 2891285"/>
              <a:gd name="connsiteX10" fmla="*/ 2833577 w 2833577"/>
              <a:gd name="connsiteY10" fmla="*/ 408682 h 2891285"/>
              <a:gd name="connsiteX11" fmla="*/ 2211572 w 2833577"/>
              <a:gd name="connsiteY11" fmla="*/ 89705 h 2891285"/>
              <a:gd name="connsiteX12" fmla="*/ 1822202 w 2833577"/>
              <a:gd name="connsiteY12" fmla="*/ 0 h 2891285"/>
              <a:gd name="connsiteX13" fmla="*/ 1404130 w 2833577"/>
              <a:gd name="connsiteY13" fmla="*/ 164798 h 2891285"/>
              <a:gd name="connsiteX14" fmla="*/ 956930 w 2833577"/>
              <a:gd name="connsiteY14" fmla="*/ 25910 h 2891285"/>
              <a:gd name="connsiteX0" fmla="*/ 956930 w 2833577"/>
              <a:gd name="connsiteY0" fmla="*/ 25910 h 2891285"/>
              <a:gd name="connsiteX1" fmla="*/ 553565 w 2833577"/>
              <a:gd name="connsiteY1" fmla="*/ 160832 h 2891285"/>
              <a:gd name="connsiteX2" fmla="*/ 0 w 2833577"/>
              <a:gd name="connsiteY2" fmla="*/ 520324 h 2891285"/>
              <a:gd name="connsiteX3" fmla="*/ 255181 w 2833577"/>
              <a:gd name="connsiteY3" fmla="*/ 1036003 h 2891285"/>
              <a:gd name="connsiteX4" fmla="*/ 526312 w 2833577"/>
              <a:gd name="connsiteY4" fmla="*/ 1078533 h 2891285"/>
              <a:gd name="connsiteX5" fmla="*/ 430619 w 2833577"/>
              <a:gd name="connsiteY5" fmla="*/ 2811640 h 2891285"/>
              <a:gd name="connsiteX6" fmla="*/ 2440172 w 2833577"/>
              <a:gd name="connsiteY6" fmla="*/ 2832905 h 2891285"/>
              <a:gd name="connsiteX7" fmla="*/ 2291316 w 2833577"/>
              <a:gd name="connsiteY7" fmla="*/ 1753700 h 2891285"/>
              <a:gd name="connsiteX8" fmla="*/ 2307265 w 2833577"/>
              <a:gd name="connsiteY8" fmla="*/ 972207 h 2891285"/>
              <a:gd name="connsiteX9" fmla="*/ 2578395 w 2833577"/>
              <a:gd name="connsiteY9" fmla="*/ 998789 h 2891285"/>
              <a:gd name="connsiteX10" fmla="*/ 2833577 w 2833577"/>
              <a:gd name="connsiteY10" fmla="*/ 408682 h 2891285"/>
              <a:gd name="connsiteX11" fmla="*/ 2211572 w 2833577"/>
              <a:gd name="connsiteY11" fmla="*/ 89705 h 2891285"/>
              <a:gd name="connsiteX12" fmla="*/ 1822202 w 2833577"/>
              <a:gd name="connsiteY12" fmla="*/ 0 h 2891285"/>
              <a:gd name="connsiteX13" fmla="*/ 1404130 w 2833577"/>
              <a:gd name="connsiteY13" fmla="*/ 164798 h 2891285"/>
              <a:gd name="connsiteX14" fmla="*/ 956930 w 2833577"/>
              <a:gd name="connsiteY14" fmla="*/ 25910 h 2891285"/>
              <a:gd name="connsiteX0" fmla="*/ 966218 w 2842865"/>
              <a:gd name="connsiteY0" fmla="*/ 25910 h 2891285"/>
              <a:gd name="connsiteX1" fmla="*/ 562853 w 2842865"/>
              <a:gd name="connsiteY1" fmla="*/ 160832 h 2891285"/>
              <a:gd name="connsiteX2" fmla="*/ 0 w 2842865"/>
              <a:gd name="connsiteY2" fmla="*/ 520324 h 2891285"/>
              <a:gd name="connsiteX3" fmla="*/ 264469 w 2842865"/>
              <a:gd name="connsiteY3" fmla="*/ 1036003 h 2891285"/>
              <a:gd name="connsiteX4" fmla="*/ 535600 w 2842865"/>
              <a:gd name="connsiteY4" fmla="*/ 1078533 h 2891285"/>
              <a:gd name="connsiteX5" fmla="*/ 439907 w 2842865"/>
              <a:gd name="connsiteY5" fmla="*/ 2811640 h 2891285"/>
              <a:gd name="connsiteX6" fmla="*/ 2449460 w 2842865"/>
              <a:gd name="connsiteY6" fmla="*/ 2832905 h 2891285"/>
              <a:gd name="connsiteX7" fmla="*/ 2300604 w 2842865"/>
              <a:gd name="connsiteY7" fmla="*/ 1753700 h 2891285"/>
              <a:gd name="connsiteX8" fmla="*/ 2316553 w 2842865"/>
              <a:gd name="connsiteY8" fmla="*/ 972207 h 2891285"/>
              <a:gd name="connsiteX9" fmla="*/ 2587683 w 2842865"/>
              <a:gd name="connsiteY9" fmla="*/ 998789 h 2891285"/>
              <a:gd name="connsiteX10" fmla="*/ 2842865 w 2842865"/>
              <a:gd name="connsiteY10" fmla="*/ 408682 h 2891285"/>
              <a:gd name="connsiteX11" fmla="*/ 2220860 w 2842865"/>
              <a:gd name="connsiteY11" fmla="*/ 89705 h 2891285"/>
              <a:gd name="connsiteX12" fmla="*/ 1831490 w 2842865"/>
              <a:gd name="connsiteY12" fmla="*/ 0 h 2891285"/>
              <a:gd name="connsiteX13" fmla="*/ 1413418 w 2842865"/>
              <a:gd name="connsiteY13" fmla="*/ 164798 h 2891285"/>
              <a:gd name="connsiteX14" fmla="*/ 966218 w 2842865"/>
              <a:gd name="connsiteY14" fmla="*/ 25910 h 2891285"/>
              <a:gd name="connsiteX0" fmla="*/ 966218 w 2842865"/>
              <a:gd name="connsiteY0" fmla="*/ 25910 h 2891285"/>
              <a:gd name="connsiteX1" fmla="*/ 562853 w 2842865"/>
              <a:gd name="connsiteY1" fmla="*/ 160832 h 2891285"/>
              <a:gd name="connsiteX2" fmla="*/ 0 w 2842865"/>
              <a:gd name="connsiteY2" fmla="*/ 520324 h 2891285"/>
              <a:gd name="connsiteX3" fmla="*/ 264469 w 2842865"/>
              <a:gd name="connsiteY3" fmla="*/ 1036003 h 2891285"/>
              <a:gd name="connsiteX4" fmla="*/ 535600 w 2842865"/>
              <a:gd name="connsiteY4" fmla="*/ 1078533 h 2891285"/>
              <a:gd name="connsiteX5" fmla="*/ 439907 w 2842865"/>
              <a:gd name="connsiteY5" fmla="*/ 2811640 h 2891285"/>
              <a:gd name="connsiteX6" fmla="*/ 2449460 w 2842865"/>
              <a:gd name="connsiteY6" fmla="*/ 2832905 h 2891285"/>
              <a:gd name="connsiteX7" fmla="*/ 2300604 w 2842865"/>
              <a:gd name="connsiteY7" fmla="*/ 1753700 h 2891285"/>
              <a:gd name="connsiteX8" fmla="*/ 2316553 w 2842865"/>
              <a:gd name="connsiteY8" fmla="*/ 972207 h 2891285"/>
              <a:gd name="connsiteX9" fmla="*/ 2587683 w 2842865"/>
              <a:gd name="connsiteY9" fmla="*/ 998789 h 2891285"/>
              <a:gd name="connsiteX10" fmla="*/ 2842865 w 2842865"/>
              <a:gd name="connsiteY10" fmla="*/ 408682 h 2891285"/>
              <a:gd name="connsiteX11" fmla="*/ 2220860 w 2842865"/>
              <a:gd name="connsiteY11" fmla="*/ 89705 h 2891285"/>
              <a:gd name="connsiteX12" fmla="*/ 1831490 w 2842865"/>
              <a:gd name="connsiteY12" fmla="*/ 0 h 2891285"/>
              <a:gd name="connsiteX13" fmla="*/ 1396548 w 2842865"/>
              <a:gd name="connsiteY13" fmla="*/ 158048 h 2891285"/>
              <a:gd name="connsiteX14" fmla="*/ 966218 w 2842865"/>
              <a:gd name="connsiteY14" fmla="*/ 25910 h 2891285"/>
              <a:gd name="connsiteX0" fmla="*/ 949347 w 2842865"/>
              <a:gd name="connsiteY0" fmla="*/ 22535 h 2891285"/>
              <a:gd name="connsiteX1" fmla="*/ 562853 w 2842865"/>
              <a:gd name="connsiteY1" fmla="*/ 160832 h 2891285"/>
              <a:gd name="connsiteX2" fmla="*/ 0 w 2842865"/>
              <a:gd name="connsiteY2" fmla="*/ 520324 h 2891285"/>
              <a:gd name="connsiteX3" fmla="*/ 264469 w 2842865"/>
              <a:gd name="connsiteY3" fmla="*/ 1036003 h 2891285"/>
              <a:gd name="connsiteX4" fmla="*/ 535600 w 2842865"/>
              <a:gd name="connsiteY4" fmla="*/ 1078533 h 2891285"/>
              <a:gd name="connsiteX5" fmla="*/ 439907 w 2842865"/>
              <a:gd name="connsiteY5" fmla="*/ 2811640 h 2891285"/>
              <a:gd name="connsiteX6" fmla="*/ 2449460 w 2842865"/>
              <a:gd name="connsiteY6" fmla="*/ 2832905 h 2891285"/>
              <a:gd name="connsiteX7" fmla="*/ 2300604 w 2842865"/>
              <a:gd name="connsiteY7" fmla="*/ 1753700 h 2891285"/>
              <a:gd name="connsiteX8" fmla="*/ 2316553 w 2842865"/>
              <a:gd name="connsiteY8" fmla="*/ 972207 h 2891285"/>
              <a:gd name="connsiteX9" fmla="*/ 2587683 w 2842865"/>
              <a:gd name="connsiteY9" fmla="*/ 998789 h 2891285"/>
              <a:gd name="connsiteX10" fmla="*/ 2842865 w 2842865"/>
              <a:gd name="connsiteY10" fmla="*/ 408682 h 2891285"/>
              <a:gd name="connsiteX11" fmla="*/ 2220860 w 2842865"/>
              <a:gd name="connsiteY11" fmla="*/ 89705 h 2891285"/>
              <a:gd name="connsiteX12" fmla="*/ 1831490 w 2842865"/>
              <a:gd name="connsiteY12" fmla="*/ 0 h 2891285"/>
              <a:gd name="connsiteX13" fmla="*/ 1396548 w 2842865"/>
              <a:gd name="connsiteY13" fmla="*/ 158048 h 2891285"/>
              <a:gd name="connsiteX14" fmla="*/ 949347 w 2842865"/>
              <a:gd name="connsiteY14" fmla="*/ 22535 h 2891285"/>
              <a:gd name="connsiteX0" fmla="*/ 949347 w 2842865"/>
              <a:gd name="connsiteY0" fmla="*/ 22535 h 2891285"/>
              <a:gd name="connsiteX1" fmla="*/ 562853 w 2842865"/>
              <a:gd name="connsiteY1" fmla="*/ 160832 h 2891285"/>
              <a:gd name="connsiteX2" fmla="*/ 0 w 2842865"/>
              <a:gd name="connsiteY2" fmla="*/ 520324 h 2891285"/>
              <a:gd name="connsiteX3" fmla="*/ 264469 w 2842865"/>
              <a:gd name="connsiteY3" fmla="*/ 1036003 h 2891285"/>
              <a:gd name="connsiteX4" fmla="*/ 535600 w 2842865"/>
              <a:gd name="connsiteY4" fmla="*/ 1078533 h 2891285"/>
              <a:gd name="connsiteX5" fmla="*/ 439907 w 2842865"/>
              <a:gd name="connsiteY5" fmla="*/ 2811640 h 2891285"/>
              <a:gd name="connsiteX6" fmla="*/ 2449460 w 2842865"/>
              <a:gd name="connsiteY6" fmla="*/ 2832905 h 2891285"/>
              <a:gd name="connsiteX7" fmla="*/ 2300604 w 2842865"/>
              <a:gd name="connsiteY7" fmla="*/ 1753700 h 2891285"/>
              <a:gd name="connsiteX8" fmla="*/ 2316553 w 2842865"/>
              <a:gd name="connsiteY8" fmla="*/ 972207 h 2891285"/>
              <a:gd name="connsiteX9" fmla="*/ 2587683 w 2842865"/>
              <a:gd name="connsiteY9" fmla="*/ 998789 h 2891285"/>
              <a:gd name="connsiteX10" fmla="*/ 2842865 w 2842865"/>
              <a:gd name="connsiteY10" fmla="*/ 408682 h 2891285"/>
              <a:gd name="connsiteX11" fmla="*/ 2220860 w 2842865"/>
              <a:gd name="connsiteY11" fmla="*/ 89705 h 2891285"/>
              <a:gd name="connsiteX12" fmla="*/ 1831490 w 2842865"/>
              <a:gd name="connsiteY12" fmla="*/ 0 h 2891285"/>
              <a:gd name="connsiteX13" fmla="*/ 1396548 w 2842865"/>
              <a:gd name="connsiteY13" fmla="*/ 158048 h 2891285"/>
              <a:gd name="connsiteX14" fmla="*/ 949347 w 2842865"/>
              <a:gd name="connsiteY14" fmla="*/ 22535 h 2891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42865" h="2891285">
                <a:moveTo>
                  <a:pt x="949347" y="22535"/>
                </a:moveTo>
                <a:cubicBezTo>
                  <a:pt x="816440" y="72154"/>
                  <a:pt x="738290" y="100580"/>
                  <a:pt x="562853" y="160832"/>
                </a:cubicBezTo>
                <a:lnTo>
                  <a:pt x="0" y="520324"/>
                </a:lnTo>
                <a:cubicBezTo>
                  <a:pt x="170121" y="740064"/>
                  <a:pt x="211307" y="848160"/>
                  <a:pt x="264469" y="1036003"/>
                </a:cubicBezTo>
                <a:cubicBezTo>
                  <a:pt x="354846" y="1050180"/>
                  <a:pt x="498386" y="973979"/>
                  <a:pt x="535600" y="1078533"/>
                </a:cubicBezTo>
                <a:cubicBezTo>
                  <a:pt x="546233" y="1666867"/>
                  <a:pt x="594080" y="2202040"/>
                  <a:pt x="439907" y="2811640"/>
                </a:cubicBezTo>
                <a:cubicBezTo>
                  <a:pt x="923688" y="2866574"/>
                  <a:pt x="1263930" y="2948091"/>
                  <a:pt x="2449460" y="2832905"/>
                </a:cubicBezTo>
                <a:cubicBezTo>
                  <a:pt x="2399841" y="2473170"/>
                  <a:pt x="2302378" y="2432412"/>
                  <a:pt x="2300604" y="1753700"/>
                </a:cubicBezTo>
                <a:cubicBezTo>
                  <a:pt x="2305920" y="1493202"/>
                  <a:pt x="2295289" y="1248655"/>
                  <a:pt x="2316553" y="972207"/>
                </a:cubicBezTo>
                <a:lnTo>
                  <a:pt x="2587683" y="998789"/>
                </a:lnTo>
                <a:cubicBezTo>
                  <a:pt x="2672744" y="818035"/>
                  <a:pt x="2619581" y="802086"/>
                  <a:pt x="2842865" y="408682"/>
                </a:cubicBezTo>
                <a:lnTo>
                  <a:pt x="2220860" y="89705"/>
                </a:lnTo>
                <a:lnTo>
                  <a:pt x="1831490" y="0"/>
                </a:lnTo>
                <a:cubicBezTo>
                  <a:pt x="1740727" y="64902"/>
                  <a:pt x="1687171" y="71216"/>
                  <a:pt x="1396548" y="158048"/>
                </a:cubicBezTo>
                <a:cubicBezTo>
                  <a:pt x="1215228" y="116011"/>
                  <a:pt x="1344638" y="178509"/>
                  <a:pt x="949347" y="22535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4BB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手繪多邊形 13"/>
          <p:cNvSpPr/>
          <p:nvPr/>
        </p:nvSpPr>
        <p:spPr>
          <a:xfrm>
            <a:off x="3884971" y="1992020"/>
            <a:ext cx="364300" cy="2066517"/>
          </a:xfrm>
          <a:custGeom>
            <a:avLst/>
            <a:gdLst>
              <a:gd name="connsiteX0" fmla="*/ 70711 w 309966"/>
              <a:gd name="connsiteY0" fmla="*/ 0 h 2005900"/>
              <a:gd name="connsiteX1" fmla="*/ 108811 w 309966"/>
              <a:gd name="connsiteY1" fmla="*/ 123825 h 2005900"/>
              <a:gd name="connsiteX2" fmla="*/ 140561 w 309966"/>
              <a:gd name="connsiteY2" fmla="*/ 241300 h 2005900"/>
              <a:gd name="connsiteX3" fmla="*/ 172311 w 309966"/>
              <a:gd name="connsiteY3" fmla="*/ 371475 h 2005900"/>
              <a:gd name="connsiteX4" fmla="*/ 191361 w 309966"/>
              <a:gd name="connsiteY4" fmla="*/ 514350 h 2005900"/>
              <a:gd name="connsiteX5" fmla="*/ 204061 w 309966"/>
              <a:gd name="connsiteY5" fmla="*/ 673100 h 2005900"/>
              <a:gd name="connsiteX6" fmla="*/ 204061 w 309966"/>
              <a:gd name="connsiteY6" fmla="*/ 822325 h 2005900"/>
              <a:gd name="connsiteX7" fmla="*/ 204061 w 309966"/>
              <a:gd name="connsiteY7" fmla="*/ 952500 h 2005900"/>
              <a:gd name="connsiteX8" fmla="*/ 204061 w 309966"/>
              <a:gd name="connsiteY8" fmla="*/ 1082675 h 2005900"/>
              <a:gd name="connsiteX9" fmla="*/ 196804 w 309966"/>
              <a:gd name="connsiteY9" fmla="*/ 1171575 h 2005900"/>
              <a:gd name="connsiteX10" fmla="*/ 204061 w 309966"/>
              <a:gd name="connsiteY10" fmla="*/ 1280432 h 2005900"/>
              <a:gd name="connsiteX11" fmla="*/ 196804 w 309966"/>
              <a:gd name="connsiteY11" fmla="*/ 1432832 h 2005900"/>
              <a:gd name="connsiteX12" fmla="*/ 211318 w 309966"/>
              <a:gd name="connsiteY12" fmla="*/ 1592489 h 2005900"/>
              <a:gd name="connsiteX13" fmla="*/ 233090 w 309966"/>
              <a:gd name="connsiteY13" fmla="*/ 1723118 h 2005900"/>
              <a:gd name="connsiteX14" fmla="*/ 269375 w 309966"/>
              <a:gd name="connsiteY14" fmla="*/ 1868261 h 2005900"/>
              <a:gd name="connsiteX15" fmla="*/ 291147 w 309966"/>
              <a:gd name="connsiteY15" fmla="*/ 1933575 h 2005900"/>
              <a:gd name="connsiteX16" fmla="*/ 309966 w 309966"/>
              <a:gd name="connsiteY16" fmla="*/ 2005900 h 2005900"/>
              <a:gd name="connsiteX17" fmla="*/ 224725 w 309966"/>
              <a:gd name="connsiteY17" fmla="*/ 1951656 h 2005900"/>
              <a:gd name="connsiteX18" fmla="*/ 147234 w 309966"/>
              <a:gd name="connsiteY18" fmla="*/ 1843168 h 2005900"/>
              <a:gd name="connsiteX19" fmla="*/ 77492 w 309966"/>
              <a:gd name="connsiteY19" fmla="*/ 1734680 h 2005900"/>
              <a:gd name="connsiteX20" fmla="*/ 30997 w 309966"/>
              <a:gd name="connsiteY20" fmla="*/ 1587446 h 2005900"/>
              <a:gd name="connsiteX21" fmla="*/ 0 w 309966"/>
              <a:gd name="connsiteY21" fmla="*/ 1509955 h 2005900"/>
              <a:gd name="connsiteX22" fmla="*/ 30997 w 309966"/>
              <a:gd name="connsiteY22" fmla="*/ 1168992 h 2005900"/>
              <a:gd name="connsiteX23" fmla="*/ 38746 w 309966"/>
              <a:gd name="connsiteY23" fmla="*/ 913270 h 2005900"/>
              <a:gd name="connsiteX24" fmla="*/ 38746 w 309966"/>
              <a:gd name="connsiteY24" fmla="*/ 673046 h 2005900"/>
              <a:gd name="connsiteX25" fmla="*/ 38746 w 309966"/>
              <a:gd name="connsiteY25" fmla="*/ 494816 h 2005900"/>
              <a:gd name="connsiteX26" fmla="*/ 30997 w 309966"/>
              <a:gd name="connsiteY26" fmla="*/ 347582 h 2005900"/>
              <a:gd name="connsiteX27" fmla="*/ 30997 w 309966"/>
              <a:gd name="connsiteY27" fmla="*/ 293338 h 2005900"/>
              <a:gd name="connsiteX28" fmla="*/ 30997 w 309966"/>
              <a:gd name="connsiteY28" fmla="*/ 231344 h 2005900"/>
              <a:gd name="connsiteX29" fmla="*/ 46495 w 309966"/>
              <a:gd name="connsiteY29" fmla="*/ 91860 h 2005900"/>
              <a:gd name="connsiteX30" fmla="*/ 70711 w 309966"/>
              <a:gd name="connsiteY30" fmla="*/ 0 h 200590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8746 w 365950"/>
              <a:gd name="connsiteY25" fmla="*/ 494816 h 2075880"/>
              <a:gd name="connsiteX26" fmla="*/ 30997 w 365950"/>
              <a:gd name="connsiteY26" fmla="*/ 347582 h 2075880"/>
              <a:gd name="connsiteX27" fmla="*/ 30997 w 365950"/>
              <a:gd name="connsiteY27" fmla="*/ 293338 h 2075880"/>
              <a:gd name="connsiteX28" fmla="*/ 30997 w 365950"/>
              <a:gd name="connsiteY28" fmla="*/ 231344 h 2075880"/>
              <a:gd name="connsiteX29" fmla="*/ 46495 w 365950"/>
              <a:gd name="connsiteY29" fmla="*/ 91860 h 2075880"/>
              <a:gd name="connsiteX30" fmla="*/ 70711 w 365950"/>
              <a:gd name="connsiteY30" fmla="*/ 0 h 207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5950" h="2075880">
                <a:moveTo>
                  <a:pt x="70711" y="0"/>
                </a:moveTo>
                <a:lnTo>
                  <a:pt x="108811" y="123825"/>
                </a:lnTo>
                <a:lnTo>
                  <a:pt x="140561" y="241300"/>
                </a:lnTo>
                <a:lnTo>
                  <a:pt x="172311" y="371475"/>
                </a:lnTo>
                <a:lnTo>
                  <a:pt x="191361" y="514350"/>
                </a:lnTo>
                <a:lnTo>
                  <a:pt x="204061" y="673100"/>
                </a:lnTo>
                <a:lnTo>
                  <a:pt x="204061" y="822325"/>
                </a:lnTo>
                <a:lnTo>
                  <a:pt x="204061" y="952500"/>
                </a:lnTo>
                <a:lnTo>
                  <a:pt x="204061" y="1082675"/>
                </a:lnTo>
                <a:lnTo>
                  <a:pt x="196804" y="1171575"/>
                </a:lnTo>
                <a:lnTo>
                  <a:pt x="204061" y="1280432"/>
                </a:lnTo>
                <a:lnTo>
                  <a:pt x="196804" y="1432832"/>
                </a:lnTo>
                <a:lnTo>
                  <a:pt x="211318" y="1592489"/>
                </a:lnTo>
                <a:lnTo>
                  <a:pt x="233090" y="1723118"/>
                </a:lnTo>
                <a:lnTo>
                  <a:pt x="269375" y="1868261"/>
                </a:lnTo>
                <a:lnTo>
                  <a:pt x="291147" y="1933575"/>
                </a:lnTo>
                <a:lnTo>
                  <a:pt x="365950" y="2075880"/>
                </a:lnTo>
                <a:lnTo>
                  <a:pt x="224725" y="1951656"/>
                </a:lnTo>
                <a:lnTo>
                  <a:pt x="147234" y="1843168"/>
                </a:lnTo>
                <a:lnTo>
                  <a:pt x="77492" y="1734680"/>
                </a:lnTo>
                <a:lnTo>
                  <a:pt x="30997" y="1587446"/>
                </a:lnTo>
                <a:lnTo>
                  <a:pt x="0" y="1509955"/>
                </a:lnTo>
                <a:lnTo>
                  <a:pt x="30997" y="1168992"/>
                </a:lnTo>
                <a:lnTo>
                  <a:pt x="38746" y="913270"/>
                </a:lnTo>
                <a:lnTo>
                  <a:pt x="38746" y="673046"/>
                </a:lnTo>
                <a:lnTo>
                  <a:pt x="38746" y="494816"/>
                </a:lnTo>
                <a:lnTo>
                  <a:pt x="30997" y="347582"/>
                </a:lnTo>
                <a:lnTo>
                  <a:pt x="30997" y="293338"/>
                </a:lnTo>
                <a:lnTo>
                  <a:pt x="30997" y="231344"/>
                </a:lnTo>
                <a:lnTo>
                  <a:pt x="46495" y="91860"/>
                </a:lnTo>
                <a:lnTo>
                  <a:pt x="70711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1350"/>
          </a:p>
        </p:txBody>
      </p:sp>
      <p:sp>
        <p:nvSpPr>
          <p:cNvPr id="51" name="手繪多邊形 13"/>
          <p:cNvSpPr/>
          <p:nvPr/>
        </p:nvSpPr>
        <p:spPr>
          <a:xfrm flipH="1">
            <a:off x="5341613" y="1974809"/>
            <a:ext cx="349219" cy="2041593"/>
          </a:xfrm>
          <a:custGeom>
            <a:avLst/>
            <a:gdLst>
              <a:gd name="connsiteX0" fmla="*/ 70711 w 309966"/>
              <a:gd name="connsiteY0" fmla="*/ 0 h 2005900"/>
              <a:gd name="connsiteX1" fmla="*/ 108811 w 309966"/>
              <a:gd name="connsiteY1" fmla="*/ 123825 h 2005900"/>
              <a:gd name="connsiteX2" fmla="*/ 140561 w 309966"/>
              <a:gd name="connsiteY2" fmla="*/ 241300 h 2005900"/>
              <a:gd name="connsiteX3" fmla="*/ 172311 w 309966"/>
              <a:gd name="connsiteY3" fmla="*/ 371475 h 2005900"/>
              <a:gd name="connsiteX4" fmla="*/ 191361 w 309966"/>
              <a:gd name="connsiteY4" fmla="*/ 514350 h 2005900"/>
              <a:gd name="connsiteX5" fmla="*/ 204061 w 309966"/>
              <a:gd name="connsiteY5" fmla="*/ 673100 h 2005900"/>
              <a:gd name="connsiteX6" fmla="*/ 204061 w 309966"/>
              <a:gd name="connsiteY6" fmla="*/ 822325 h 2005900"/>
              <a:gd name="connsiteX7" fmla="*/ 204061 w 309966"/>
              <a:gd name="connsiteY7" fmla="*/ 952500 h 2005900"/>
              <a:gd name="connsiteX8" fmla="*/ 204061 w 309966"/>
              <a:gd name="connsiteY8" fmla="*/ 1082675 h 2005900"/>
              <a:gd name="connsiteX9" fmla="*/ 196804 w 309966"/>
              <a:gd name="connsiteY9" fmla="*/ 1171575 h 2005900"/>
              <a:gd name="connsiteX10" fmla="*/ 204061 w 309966"/>
              <a:gd name="connsiteY10" fmla="*/ 1280432 h 2005900"/>
              <a:gd name="connsiteX11" fmla="*/ 196804 w 309966"/>
              <a:gd name="connsiteY11" fmla="*/ 1432832 h 2005900"/>
              <a:gd name="connsiteX12" fmla="*/ 211318 w 309966"/>
              <a:gd name="connsiteY12" fmla="*/ 1592489 h 2005900"/>
              <a:gd name="connsiteX13" fmla="*/ 233090 w 309966"/>
              <a:gd name="connsiteY13" fmla="*/ 1723118 h 2005900"/>
              <a:gd name="connsiteX14" fmla="*/ 269375 w 309966"/>
              <a:gd name="connsiteY14" fmla="*/ 1868261 h 2005900"/>
              <a:gd name="connsiteX15" fmla="*/ 291147 w 309966"/>
              <a:gd name="connsiteY15" fmla="*/ 1933575 h 2005900"/>
              <a:gd name="connsiteX16" fmla="*/ 309966 w 309966"/>
              <a:gd name="connsiteY16" fmla="*/ 2005900 h 2005900"/>
              <a:gd name="connsiteX17" fmla="*/ 224725 w 309966"/>
              <a:gd name="connsiteY17" fmla="*/ 1951656 h 2005900"/>
              <a:gd name="connsiteX18" fmla="*/ 147234 w 309966"/>
              <a:gd name="connsiteY18" fmla="*/ 1843168 h 2005900"/>
              <a:gd name="connsiteX19" fmla="*/ 77492 w 309966"/>
              <a:gd name="connsiteY19" fmla="*/ 1734680 h 2005900"/>
              <a:gd name="connsiteX20" fmla="*/ 30997 w 309966"/>
              <a:gd name="connsiteY20" fmla="*/ 1587446 h 2005900"/>
              <a:gd name="connsiteX21" fmla="*/ 0 w 309966"/>
              <a:gd name="connsiteY21" fmla="*/ 1509955 h 2005900"/>
              <a:gd name="connsiteX22" fmla="*/ 30997 w 309966"/>
              <a:gd name="connsiteY22" fmla="*/ 1168992 h 2005900"/>
              <a:gd name="connsiteX23" fmla="*/ 38746 w 309966"/>
              <a:gd name="connsiteY23" fmla="*/ 913270 h 2005900"/>
              <a:gd name="connsiteX24" fmla="*/ 38746 w 309966"/>
              <a:gd name="connsiteY24" fmla="*/ 673046 h 2005900"/>
              <a:gd name="connsiteX25" fmla="*/ 38746 w 309966"/>
              <a:gd name="connsiteY25" fmla="*/ 494816 h 2005900"/>
              <a:gd name="connsiteX26" fmla="*/ 30997 w 309966"/>
              <a:gd name="connsiteY26" fmla="*/ 347582 h 2005900"/>
              <a:gd name="connsiteX27" fmla="*/ 30997 w 309966"/>
              <a:gd name="connsiteY27" fmla="*/ 293338 h 2005900"/>
              <a:gd name="connsiteX28" fmla="*/ 30997 w 309966"/>
              <a:gd name="connsiteY28" fmla="*/ 231344 h 2005900"/>
              <a:gd name="connsiteX29" fmla="*/ 46495 w 309966"/>
              <a:gd name="connsiteY29" fmla="*/ 91860 h 2005900"/>
              <a:gd name="connsiteX30" fmla="*/ 70711 w 309966"/>
              <a:gd name="connsiteY30" fmla="*/ 0 h 200590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8746 w 365950"/>
              <a:gd name="connsiteY25" fmla="*/ 494816 h 2075880"/>
              <a:gd name="connsiteX26" fmla="*/ 30997 w 365950"/>
              <a:gd name="connsiteY26" fmla="*/ 347582 h 2075880"/>
              <a:gd name="connsiteX27" fmla="*/ 30997 w 365950"/>
              <a:gd name="connsiteY27" fmla="*/ 293338 h 2075880"/>
              <a:gd name="connsiteX28" fmla="*/ 30997 w 365950"/>
              <a:gd name="connsiteY28" fmla="*/ 231344 h 2075880"/>
              <a:gd name="connsiteX29" fmla="*/ 46495 w 365950"/>
              <a:gd name="connsiteY29" fmla="*/ 91860 h 2075880"/>
              <a:gd name="connsiteX30" fmla="*/ 70711 w 365950"/>
              <a:gd name="connsiteY30" fmla="*/ 0 h 207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5950" h="2075880">
                <a:moveTo>
                  <a:pt x="70711" y="0"/>
                </a:moveTo>
                <a:lnTo>
                  <a:pt x="108811" y="123825"/>
                </a:lnTo>
                <a:lnTo>
                  <a:pt x="140561" y="241300"/>
                </a:lnTo>
                <a:lnTo>
                  <a:pt x="172311" y="371475"/>
                </a:lnTo>
                <a:lnTo>
                  <a:pt x="191361" y="514350"/>
                </a:lnTo>
                <a:lnTo>
                  <a:pt x="204061" y="673100"/>
                </a:lnTo>
                <a:lnTo>
                  <a:pt x="204061" y="822325"/>
                </a:lnTo>
                <a:lnTo>
                  <a:pt x="204061" y="952500"/>
                </a:lnTo>
                <a:lnTo>
                  <a:pt x="204061" y="1082675"/>
                </a:lnTo>
                <a:lnTo>
                  <a:pt x="196804" y="1171575"/>
                </a:lnTo>
                <a:lnTo>
                  <a:pt x="204061" y="1280432"/>
                </a:lnTo>
                <a:lnTo>
                  <a:pt x="196804" y="1432832"/>
                </a:lnTo>
                <a:lnTo>
                  <a:pt x="211318" y="1592489"/>
                </a:lnTo>
                <a:lnTo>
                  <a:pt x="233090" y="1723118"/>
                </a:lnTo>
                <a:lnTo>
                  <a:pt x="269375" y="1868261"/>
                </a:lnTo>
                <a:lnTo>
                  <a:pt x="291147" y="1933575"/>
                </a:lnTo>
                <a:lnTo>
                  <a:pt x="365950" y="2075880"/>
                </a:lnTo>
                <a:lnTo>
                  <a:pt x="224725" y="1951656"/>
                </a:lnTo>
                <a:lnTo>
                  <a:pt x="147234" y="1843168"/>
                </a:lnTo>
                <a:lnTo>
                  <a:pt x="77492" y="1734680"/>
                </a:lnTo>
                <a:lnTo>
                  <a:pt x="30997" y="1587446"/>
                </a:lnTo>
                <a:lnTo>
                  <a:pt x="0" y="1509955"/>
                </a:lnTo>
                <a:lnTo>
                  <a:pt x="30997" y="1168992"/>
                </a:lnTo>
                <a:lnTo>
                  <a:pt x="38746" y="913270"/>
                </a:lnTo>
                <a:lnTo>
                  <a:pt x="38746" y="673046"/>
                </a:lnTo>
                <a:lnTo>
                  <a:pt x="38746" y="494816"/>
                </a:lnTo>
                <a:lnTo>
                  <a:pt x="30997" y="347582"/>
                </a:lnTo>
                <a:lnTo>
                  <a:pt x="30997" y="293338"/>
                </a:lnTo>
                <a:lnTo>
                  <a:pt x="30997" y="231344"/>
                </a:lnTo>
                <a:lnTo>
                  <a:pt x="46495" y="91860"/>
                </a:lnTo>
                <a:lnTo>
                  <a:pt x="70711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1350"/>
          </a:p>
        </p:txBody>
      </p:sp>
      <p:sp>
        <p:nvSpPr>
          <p:cNvPr id="38" name="Rectangle 30"/>
          <p:cNvSpPr>
            <a:spLocks noChangeArrowheads="1"/>
          </p:cNvSpPr>
          <p:nvPr/>
        </p:nvSpPr>
        <p:spPr bwMode="auto">
          <a:xfrm>
            <a:off x="2687400" y="4868366"/>
            <a:ext cx="3818141" cy="849572"/>
          </a:xfrm>
          <a:prstGeom prst="rect">
            <a:avLst/>
          </a:prstGeom>
          <a:solidFill>
            <a:srgbClr val="FFFFFF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051" name="Rectangle 4"/>
          <p:cNvSpPr>
            <a:spLocks noChangeArrowheads="1"/>
          </p:cNvSpPr>
          <p:nvPr/>
        </p:nvSpPr>
        <p:spPr bwMode="auto">
          <a:xfrm>
            <a:off x="2403003" y="891540"/>
            <a:ext cx="4271391" cy="5623560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055" name="Text Box 86"/>
          <p:cNvSpPr txBox="1">
            <a:spLocks noChangeArrowheads="1"/>
          </p:cNvSpPr>
          <p:nvPr/>
        </p:nvSpPr>
        <p:spPr bwMode="auto">
          <a:xfrm>
            <a:off x="101162" y="6539389"/>
            <a:ext cx="9042838" cy="1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en-US" sz="900" dirty="0">
              <a:latin typeface="華康中圓體" pitchFamily="49" charset="-120"/>
              <a:ea typeface="華康中圓體" pitchFamily="49" charset="-120"/>
            </a:endParaRPr>
          </a:p>
        </p:txBody>
      </p:sp>
      <p:sp>
        <p:nvSpPr>
          <p:cNvPr id="24" name="Rectangle 30"/>
          <p:cNvSpPr>
            <a:spLocks noChangeArrowheads="1"/>
          </p:cNvSpPr>
          <p:nvPr/>
        </p:nvSpPr>
        <p:spPr bwMode="auto">
          <a:xfrm>
            <a:off x="67144" y="2030879"/>
            <a:ext cx="1124994" cy="1044639"/>
          </a:xfrm>
          <a:prstGeom prst="rect">
            <a:avLst/>
          </a:prstGeom>
          <a:solidFill>
            <a:srgbClr val="191732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68414" y="3107988"/>
            <a:ext cx="2237270" cy="1302138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Style: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Sublimated logo </a:t>
            </a:r>
            <a:endParaRPr lang="en-US" altLang="zh-TW" sz="1400" dirty="0" smtClean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</a:t>
            </a: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N/A</a:t>
            </a:r>
            <a:endParaRPr lang="en-US" altLang="zh-TW" sz="1400" dirty="0" smtClean="0">
              <a:solidFill>
                <a:srgbClr val="000000"/>
              </a:solidFill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 smtClean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Please make sure the text on the logo is not too big, otherwise the it may cover the packet or goes under the armpit</a:t>
            </a:r>
          </a:p>
          <a:p>
            <a:pPr eaLnBrk="1" hangingPunct="1">
              <a:spcBef>
                <a:spcPct val="50000"/>
              </a:spcBef>
            </a:pPr>
            <a:endParaRPr lang="en-US" altLang="zh-TW" sz="1050" dirty="0" smtClean="0">
              <a:latin typeface="Calibri"/>
              <a:ea typeface="華康中圓體" pitchFamily="49" charset="-120"/>
              <a:cs typeface="Calibri"/>
            </a:endParaRPr>
          </a:p>
        </p:txBody>
      </p:sp>
      <p:sp>
        <p:nvSpPr>
          <p:cNvPr id="42" name="Text Box 115"/>
          <p:cNvSpPr txBox="1">
            <a:spLocks noChangeArrowheads="1"/>
          </p:cNvSpPr>
          <p:nvPr/>
        </p:nvSpPr>
        <p:spPr bwMode="auto">
          <a:xfrm>
            <a:off x="4154214" y="5373529"/>
            <a:ext cx="1669831" cy="388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en-US" sz="900" dirty="0">
              <a:latin typeface="華康中圓體" pitchFamily="49" charset="-120"/>
              <a:ea typeface="華康中圓體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82185" y="4982752"/>
            <a:ext cx="39922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zh-TW" sz="1400" b="1" dirty="0" smtClean="0">
                <a:ea typeface="華康中圓體" pitchFamily="49" charset="-120"/>
              </a:rPr>
              <a:t>Base </a:t>
            </a:r>
            <a:r>
              <a:rPr lang="en-GB" altLang="zh-TW" sz="1400" b="1" dirty="0" smtClean="0">
                <a:ea typeface="華康中圓體" pitchFamily="49" charset="-120"/>
              </a:rPr>
              <a:t>colours (Specify the colour code)</a:t>
            </a:r>
            <a:endParaRPr lang="en-GB" altLang="zh-TW" sz="1400" b="1" dirty="0" smtClean="0">
              <a:ea typeface="華康中圓體" pitchFamily="49" charset="-12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307222" y="867899"/>
            <a:ext cx="1705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mtClean="0">
                <a:solidFill>
                  <a:schemeClr val="bg1"/>
                </a:solidFill>
              </a:rPr>
              <a:t>Chest Logo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5082" y="6368574"/>
            <a:ext cx="2133600" cy="365125"/>
          </a:xfrm>
        </p:spPr>
        <p:txBody>
          <a:bodyPr/>
          <a:lstStyle/>
          <a:p>
            <a:fld id="{D51E57B0-F990-DE48-9A6F-C2E04AF6FA1F}" type="datetime1">
              <a:rPr lang="en-GB" smtClean="0"/>
              <a:t>02/05/2018</a:t>
            </a:fld>
            <a:endParaRPr lang="en-US" dirty="0"/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85082" y="734178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Quantity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67144" y="1047547"/>
            <a:ext cx="2324734" cy="602681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GB" altLang="zh-TW" sz="1200" dirty="0" smtClean="0">
                <a:latin typeface="Century Gothic" pitchFamily="34" charset="0"/>
                <a:ea typeface="華康中圓體" pitchFamily="49" charset="-120"/>
              </a:rPr>
              <a:t>60 pcs</a:t>
            </a:r>
            <a:endParaRPr lang="en-GB" altLang="zh-TW" sz="1200" dirty="0">
              <a:latin typeface="Century Gothic" pitchFamily="34" charset="0"/>
              <a:ea typeface="華康中圓體" pitchFamily="49" charset="-120"/>
            </a:endParaRPr>
          </a:p>
          <a:p>
            <a:pPr eaLnBrk="1" hangingPunct="1"/>
            <a:r>
              <a:rPr lang="en-GB" altLang="zh-TW" sz="1200" dirty="0" smtClean="0">
                <a:solidFill>
                  <a:srgbClr val="FF0000"/>
                </a:solidFill>
                <a:latin typeface="Century Gothic" pitchFamily="34" charset="0"/>
                <a:ea typeface="華康中圓體" pitchFamily="49" charset="-120"/>
              </a:rPr>
              <a:t>(Minimum order quantity is 50pcs</a:t>
            </a:r>
            <a:r>
              <a:rPr lang="en-GB" altLang="zh-TW" sz="1200" dirty="0" smtClean="0">
                <a:solidFill>
                  <a:srgbClr val="800000"/>
                </a:solidFill>
                <a:latin typeface="Century Gothic" pitchFamily="34" charset="0"/>
                <a:ea typeface="華康中圓體" pitchFamily="49" charset="-120"/>
              </a:rPr>
              <a:t>) </a:t>
            </a:r>
          </a:p>
          <a:p>
            <a:pPr eaLnBrk="1" hangingPunct="1"/>
            <a:endParaRPr lang="zh-TW" altLang="en-US" sz="1000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15495" y="4101083"/>
            <a:ext cx="595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Text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Warriors_beanie tex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50843"/>
            <a:ext cx="2726267" cy="944828"/>
          </a:xfrm>
          <a:prstGeom prst="rect">
            <a:avLst/>
          </a:prstGeom>
        </p:spPr>
      </p:pic>
      <p:sp>
        <p:nvSpPr>
          <p:cNvPr id="30" name="Title 1"/>
          <p:cNvSpPr txBox="1">
            <a:spLocks/>
          </p:cNvSpPr>
          <p:nvPr/>
        </p:nvSpPr>
        <p:spPr>
          <a:xfrm>
            <a:off x="457200" y="72867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rgbClr val="7F7F7F"/>
                </a:solidFill>
                <a:latin typeface="Century Gothic"/>
                <a:cs typeface="Century Gothic"/>
              </a:rPr>
              <a:t>Specification (Example)</a:t>
            </a:r>
            <a:endParaRPr lang="en-US" sz="3200" dirty="0">
              <a:solidFill>
                <a:srgbClr val="7F7F7F"/>
              </a:solidFill>
              <a:latin typeface="Century Gothic"/>
              <a:cs typeface="Century Gothic"/>
            </a:endParaRPr>
          </a:p>
        </p:txBody>
      </p:sp>
      <p:sp>
        <p:nvSpPr>
          <p:cNvPr id="32" name="Rectangle 30"/>
          <p:cNvSpPr>
            <a:spLocks noChangeArrowheads="1"/>
          </p:cNvSpPr>
          <p:nvPr/>
        </p:nvSpPr>
        <p:spPr bwMode="auto">
          <a:xfrm>
            <a:off x="6824532" y="3655141"/>
            <a:ext cx="2203153" cy="1225138"/>
          </a:xfrm>
          <a:prstGeom prst="rect">
            <a:avLst/>
          </a:prstGeom>
          <a:solidFill>
            <a:srgbClr val="FFFFFF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85081" y="4442596"/>
            <a:ext cx="2220603" cy="2325772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Style: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N/A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Position: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N/A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</a:t>
            </a: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N/A</a:t>
            </a:r>
            <a:endParaRPr lang="en-US" altLang="zh-TW" sz="1400" dirty="0" smtClean="0">
              <a:solidFill>
                <a:srgbClr val="000000"/>
              </a:solidFill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Distant under the neck</a:t>
            </a: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: N/A</a:t>
            </a:r>
            <a:endParaRPr lang="en-US" altLang="zh-TW" sz="1400" dirty="0">
              <a:solidFill>
                <a:srgbClr val="000000"/>
              </a:solidFill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*delete where </a:t>
            </a:r>
            <a:r>
              <a:rPr lang="en-US" altLang="zh-TW" sz="1050" dirty="0" smtClean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appropriate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Color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:</a:t>
            </a:r>
            <a:r>
              <a:rPr lang="en-US" altLang="zh-TW" sz="1050" dirty="0" smtClean="0">
                <a:latin typeface="Calibri"/>
                <a:ea typeface="華康中圓體" pitchFamily="49" charset="-120"/>
                <a:cs typeface="Calibri"/>
              </a:rPr>
              <a:t>N/A</a:t>
            </a:r>
            <a:endParaRPr lang="en-US" altLang="zh-TW" sz="1050" dirty="0">
              <a:latin typeface="Calibri"/>
              <a:ea typeface="華康中圓體" pitchFamily="49" charset="-120"/>
              <a:cs typeface="Calibri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736315" y="2643484"/>
            <a:ext cx="25058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Side Logo other logo</a:t>
            </a:r>
          </a:p>
          <a:p>
            <a:r>
              <a:rPr lang="en-US" dirty="0" smtClean="0"/>
              <a:t> (</a:t>
            </a:r>
            <a:r>
              <a:rPr lang="en-US" strike="sngStrike" dirty="0" smtClean="0"/>
              <a:t>Yes</a:t>
            </a:r>
            <a:r>
              <a:rPr lang="en-US" dirty="0" smtClean="0"/>
              <a:t>/No)*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6858715" y="3721304"/>
            <a:ext cx="198033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Paste logo here if applicable 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Remarks:</a:t>
            </a:r>
          </a:p>
          <a:p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Additional cost will be generated </a:t>
            </a:r>
          </a:p>
        </p:txBody>
      </p:sp>
      <p:sp>
        <p:nvSpPr>
          <p:cNvPr id="48" name="Text Box 6"/>
          <p:cNvSpPr txBox="1">
            <a:spLocks noChangeArrowheads="1"/>
          </p:cNvSpPr>
          <p:nvPr/>
        </p:nvSpPr>
        <p:spPr bwMode="auto">
          <a:xfrm>
            <a:off x="101162" y="126790"/>
            <a:ext cx="1785446" cy="268040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Team name 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50" name="Text Box 8"/>
          <p:cNvSpPr txBox="1">
            <a:spLocks noChangeArrowheads="1"/>
          </p:cNvSpPr>
          <p:nvPr/>
        </p:nvSpPr>
        <p:spPr bwMode="auto">
          <a:xfrm>
            <a:off x="78269" y="432788"/>
            <a:ext cx="1765736" cy="266472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200" dirty="0" smtClean="0">
                <a:solidFill>
                  <a:srgbClr val="000000"/>
                </a:solidFill>
                <a:latin typeface="Century Gothic" pitchFamily="34" charset="0"/>
                <a:ea typeface="華康中圓體" pitchFamily="49" charset="-120"/>
              </a:rPr>
              <a:t>Warriors</a:t>
            </a:r>
            <a:endParaRPr lang="en-US" altLang="zh-TW" sz="1200" dirty="0">
              <a:solidFill>
                <a:srgbClr val="000000"/>
              </a:solidFill>
              <a:latin typeface="Century Gothic" pitchFamily="34" charset="0"/>
              <a:ea typeface="華康中圓體" pitchFamily="49" charset="-120"/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flipH="1" flipV="1">
            <a:off x="6149123" y="1733390"/>
            <a:ext cx="642329" cy="20589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 Box 31"/>
          <p:cNvSpPr txBox="1">
            <a:spLocks noChangeArrowheads="1"/>
          </p:cNvSpPr>
          <p:nvPr/>
        </p:nvSpPr>
        <p:spPr bwMode="auto">
          <a:xfrm>
            <a:off x="6824532" y="4954010"/>
            <a:ext cx="2203154" cy="1777361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Style: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Tackle twill / Embroidery / Heat print / Screen print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Position: Left/ right*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*delete where appropriate</a:t>
            </a: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67143" y="1781502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Back logo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6824532" y="3326681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Extra logo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cxnSp>
        <p:nvCxnSpPr>
          <p:cNvPr id="45" name="Straight Arrow Connector 7"/>
          <p:cNvCxnSpPr/>
          <p:nvPr/>
        </p:nvCxnSpPr>
        <p:spPr>
          <a:xfrm flipV="1">
            <a:off x="1886608" y="1776611"/>
            <a:ext cx="2782398" cy="37872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3" name="圖片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53"/>
          <a:stretch/>
        </p:blipFill>
        <p:spPr>
          <a:xfrm rot="5400000">
            <a:off x="1492702" y="1957485"/>
            <a:ext cx="2821037" cy="832313"/>
          </a:xfrm>
          <a:prstGeom prst="rect">
            <a:avLst/>
          </a:prstGeom>
        </p:spPr>
      </p:pic>
      <p:sp>
        <p:nvSpPr>
          <p:cNvPr id="54" name="文字方塊 21"/>
          <p:cNvSpPr txBox="1"/>
          <p:nvPr/>
        </p:nvSpPr>
        <p:spPr>
          <a:xfrm>
            <a:off x="2466761" y="1204390"/>
            <a:ext cx="636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400" dirty="0"/>
              <a:t>Same scale as this measurement tap</a:t>
            </a:r>
            <a:endParaRPr kumimoji="1" lang="zh-TW" altLang="en-US" sz="400" dirty="0"/>
          </a:p>
        </p:txBody>
      </p:sp>
      <p:sp>
        <p:nvSpPr>
          <p:cNvPr id="55" name="TextBox 54"/>
          <p:cNvSpPr txBox="1"/>
          <p:nvPr/>
        </p:nvSpPr>
        <p:spPr>
          <a:xfrm>
            <a:off x="2453801" y="1403002"/>
            <a:ext cx="649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/>
              <a:t>Movable ruler</a:t>
            </a:r>
            <a:endParaRPr lang="en-US" sz="500" dirty="0"/>
          </a:p>
        </p:txBody>
      </p:sp>
      <p:sp>
        <p:nvSpPr>
          <p:cNvPr id="56" name="Bent-Up Arrow 55"/>
          <p:cNvSpPr/>
          <p:nvPr/>
        </p:nvSpPr>
        <p:spPr>
          <a:xfrm rot="5400000">
            <a:off x="2740872" y="1496567"/>
            <a:ext cx="292214" cy="369332"/>
          </a:xfrm>
          <a:prstGeom prst="bentUpArrow">
            <a:avLst>
              <a:gd name="adj1" fmla="val 10513"/>
              <a:gd name="adj2" fmla="val 25000"/>
              <a:gd name="adj3" fmla="val 25000"/>
            </a:avLst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16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charset="2"/>
              <a:buChar char="ü"/>
            </a:pPr>
            <a:r>
              <a:rPr lang="en-US" dirty="0" smtClean="0"/>
              <a:t>Checklist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5501"/>
          </a:xfrm>
        </p:spPr>
        <p:txBody>
          <a:bodyPr>
            <a:normAutofit fontScale="92500" lnSpcReduction="20000"/>
          </a:bodyPr>
          <a:lstStyle/>
          <a:p>
            <a:pPr>
              <a:buFont typeface="Wingdings" charset="2"/>
              <a:buChar char="q"/>
            </a:pPr>
            <a:r>
              <a:rPr lang="en-US" dirty="0"/>
              <a:t> </a:t>
            </a:r>
            <a:r>
              <a:rPr lang="en-US" dirty="0" smtClean="0"/>
              <a:t>Created Your design</a:t>
            </a:r>
          </a:p>
          <a:p>
            <a:pPr>
              <a:buFont typeface="Wingdings" charset="2"/>
              <a:buChar char="q"/>
            </a:pPr>
            <a:r>
              <a:rPr lang="en-US" dirty="0" smtClean="0"/>
              <a:t> Fill </a:t>
            </a:r>
            <a:r>
              <a:rPr lang="en-US" dirty="0"/>
              <a:t>in all information on the </a:t>
            </a:r>
            <a:r>
              <a:rPr lang="en-US" i="1" dirty="0">
                <a:hlinkClick r:id="rId3" action="ppaction://hlinksldjump"/>
              </a:rPr>
              <a:t>Specification (your design) </a:t>
            </a:r>
            <a:r>
              <a:rPr lang="en-US" dirty="0"/>
              <a:t>slide</a:t>
            </a:r>
            <a:endParaRPr lang="en-US" sz="2400" dirty="0"/>
          </a:p>
          <a:p>
            <a:pPr>
              <a:buFont typeface="Wingdings" charset="2"/>
              <a:buChar char="q"/>
            </a:pPr>
            <a:r>
              <a:rPr lang="en-US" dirty="0" smtClean="0"/>
              <a:t> Fill in the Excel order form</a:t>
            </a:r>
          </a:p>
          <a:p>
            <a:pPr marL="0" indent="0">
              <a:buNone/>
            </a:pPr>
            <a:r>
              <a:rPr lang="en-US" dirty="0" smtClean="0"/>
              <a:t>and save the file</a:t>
            </a:r>
          </a:p>
          <a:p>
            <a:pPr>
              <a:buFont typeface="Wingdings" charset="2"/>
              <a:buChar char="q"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dirty="0" smtClean="0"/>
              <a:t>Next step: Send an email to </a:t>
            </a:r>
            <a:r>
              <a:rPr lang="en-US" sz="2400" dirty="0" smtClean="0">
                <a:hlinkClick r:id="rId4"/>
              </a:rPr>
              <a:t>daniel.wong@evigtro.com.hk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with the following files:</a:t>
            </a:r>
          </a:p>
          <a:p>
            <a:pPr>
              <a:buFont typeface="Wingdings" charset="2"/>
              <a:buChar char="q"/>
            </a:pPr>
            <a:r>
              <a:rPr lang="en-US" dirty="0" smtClean="0"/>
              <a:t> This PowerPoint </a:t>
            </a:r>
          </a:p>
          <a:p>
            <a:pPr>
              <a:buFont typeface="Wingdings" charset="2"/>
              <a:buChar char="q"/>
            </a:pPr>
            <a:r>
              <a:rPr lang="en-US" dirty="0" smtClean="0"/>
              <a:t> Your logos (PDF/PSD/Ai format)</a:t>
            </a:r>
          </a:p>
          <a:p>
            <a:pPr>
              <a:buFont typeface="Wingdings" charset="2"/>
              <a:buChar char="q"/>
            </a:pPr>
            <a:r>
              <a:rPr lang="en-US" dirty="0"/>
              <a:t> </a:t>
            </a:r>
            <a:r>
              <a:rPr lang="en-US" dirty="0" smtClean="0"/>
              <a:t>The font file (</a:t>
            </a:r>
            <a:r>
              <a:rPr lang="en-US" dirty="0" err="1" smtClean="0"/>
              <a:t>ttf</a:t>
            </a:r>
            <a:r>
              <a:rPr lang="en-US" dirty="0" smtClean="0"/>
              <a:t>/oft format) if there is</a:t>
            </a:r>
          </a:p>
          <a:p>
            <a:pPr>
              <a:buFont typeface="Wingdings" charset="2"/>
              <a:buChar char="q"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XSS hockey shape.jpg"/>
          <p:cNvPicPr>
            <a:picLocks noChangeAspect="1"/>
          </p:cNvPicPr>
          <p:nvPr/>
        </p:nvPicPr>
        <p:blipFill>
          <a:blip r:embed="rId5">
            <a:alphaModFix amt="63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3672" r="99180">
                        <a14:foregroundMark x1="46602" y1="48984" x2="46602" y2="48984"/>
                        <a14:foregroundMark x1="70703" y1="39336" x2="70703" y2="39336"/>
                        <a14:foregroundMark x1="81133" y1="53398" x2="81133" y2="533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97" y="-148252"/>
            <a:ext cx="1236383" cy="123638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982570" y="3456376"/>
            <a:ext cx="185211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(double click to open) </a:t>
            </a:r>
          </a:p>
        </p:txBody>
      </p:sp>
      <p:graphicFrame>
        <p:nvGraphicFramePr>
          <p:cNvPr id="7" name="Object 6" descr="Excel order form_beanie " title="Excel order form_beanie 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412723"/>
              </p:ext>
            </p:extLst>
          </p:nvPr>
        </p:nvGraphicFramePr>
        <p:xfrm>
          <a:off x="4129585" y="3319837"/>
          <a:ext cx="852985" cy="750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" name="Worksheet" showAsIcon="1" r:id="rId7" imgW="635000" imgH="558800" progId="Excel.Sheet.12">
                  <p:embed/>
                </p:oleObj>
              </mc:Choice>
              <mc:Fallback>
                <p:oleObj name="Worksheet" showAsIcon="1" r:id="rId7" imgW="635000" imgH="5588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29585" y="3319837"/>
                        <a:ext cx="852985" cy="7506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3694810" y="3282162"/>
            <a:ext cx="5363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ym typeface="Wingdings"/>
              </a:rPr>
              <a:t>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6015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39885</TotalTime>
  <Words>746</Words>
  <Application>Microsoft Macintosh PowerPoint</Application>
  <PresentationFormat>On-screen Show (4:3)</PresentationFormat>
  <Paragraphs>164</Paragraphs>
  <Slides>8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9" baseType="lpstr">
      <vt:lpstr>Calibri</vt:lpstr>
      <vt:lpstr>Cambria Math</vt:lpstr>
      <vt:lpstr>Century Gothic</vt:lpstr>
      <vt:lpstr>Times New Roman</vt:lpstr>
      <vt:lpstr>Wingdings</vt:lpstr>
      <vt:lpstr>微軟正黑體</vt:lpstr>
      <vt:lpstr>新細明體</vt:lpstr>
      <vt:lpstr>華康中圓體</vt:lpstr>
      <vt:lpstr>Arial</vt:lpstr>
      <vt:lpstr>Office Theme</vt:lpstr>
      <vt:lpstr>Worksheet</vt:lpstr>
      <vt:lpstr>Step-to-Step guide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Checklist  </vt:lpstr>
    </vt:vector>
  </TitlesOfParts>
  <Company/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Naomi</dc:creator>
  <cp:lastModifiedBy>17169485A</cp:lastModifiedBy>
  <cp:revision>350</cp:revision>
  <dcterms:created xsi:type="dcterms:W3CDTF">2018-03-10T09:59:51Z</dcterms:created>
  <dcterms:modified xsi:type="dcterms:W3CDTF">2018-05-08T11:31:21Z</dcterms:modified>
</cp:coreProperties>
</file>