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jpg" ContentType="image/jpeg"/>
  <Default Extension="jpe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8" r:id="rId2"/>
    <p:sldId id="256" r:id="rId3"/>
    <p:sldId id="271" r:id="rId4"/>
    <p:sldId id="276" r:id="rId5"/>
    <p:sldId id="266" r:id="rId6"/>
    <p:sldId id="258" r:id="rId7"/>
    <p:sldId id="259" r:id="rId8"/>
    <p:sldId id="274" r:id="rId9"/>
    <p:sldId id="265" r:id="rId10"/>
    <p:sldId id="270" r:id="rId11"/>
    <p:sldId id="27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1F1F"/>
    <a:srgbClr val="9C1F1F"/>
    <a:srgbClr val="C142CD"/>
    <a:srgbClr val="450A18"/>
    <a:srgbClr val="0E0B1A"/>
    <a:srgbClr val="FFFFFF"/>
    <a:srgbClr val="450F18"/>
    <a:srgbClr val="0E0C1B"/>
    <a:srgbClr val="0E0D1C"/>
    <a:srgbClr val="8F8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2560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6C999-1E62-5943-8B67-832A44E1F877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E67D4-A774-B54E-B0E5-C1412827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9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9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806028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10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806028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1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37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9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8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06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1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8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0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40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2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0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FA0E8-050F-5B4F-AD66-CB2A74E46C5C}" type="datetimeFigureOut">
              <a:rPr lang="en-US" smtClean="0"/>
              <a:t>19/03/18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2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oleObject" Target="../embeddings/Microsoft_Word_97_-_2004_Document1.doc"/><Relationship Id="rId6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4" Type="http://schemas.openxmlformats.org/officeDocument/2006/relationships/hyperlink" Target="mailto:naomi.chan@evigtro.com.hk" TargetMode="External"/><Relationship Id="rId5" Type="http://schemas.openxmlformats.org/officeDocument/2006/relationships/image" Target="../media/image1.png"/><Relationship Id="rId6" Type="http://schemas.microsoft.com/office/2007/relationships/hdphoto" Target="../media/hdphoto1.wdp"/><Relationship Id="rId7" Type="http://schemas.openxmlformats.org/officeDocument/2006/relationships/package" Target="../embeddings/Microsoft_Excel_Sheet1.xlsx"/><Relationship Id="rId8" Type="http://schemas.openxmlformats.org/officeDocument/2006/relationships/image" Target="../media/image1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entury Gothic"/>
                <a:cs typeface="Century Gothic"/>
              </a:rPr>
              <a:t>Table of Contents</a:t>
            </a:r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hlinkClick r:id="" action="ppaction://hlinkshowjump?jump=nextslide"/>
              </a:rPr>
              <a:t>Information of Beanie </a:t>
            </a:r>
            <a:endParaRPr lang="en-US" dirty="0" smtClean="0"/>
          </a:p>
          <a:p>
            <a:r>
              <a:rPr lang="en-US" dirty="0" smtClean="0"/>
              <a:t>Step-to-step </a:t>
            </a:r>
            <a:r>
              <a:rPr lang="en-US" dirty="0" smtClean="0"/>
              <a:t>guide</a:t>
            </a:r>
          </a:p>
          <a:p>
            <a:r>
              <a:rPr lang="en-US" dirty="0" smtClean="0"/>
              <a:t>Beanie choices 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Style A</a:t>
            </a:r>
          </a:p>
          <a:p>
            <a:r>
              <a:rPr lang="en-US" dirty="0" smtClean="0"/>
              <a:t>Style B</a:t>
            </a:r>
          </a:p>
          <a:p>
            <a:r>
              <a:rPr lang="en-US" dirty="0" smtClean="0"/>
              <a:t>Style </a:t>
            </a:r>
            <a:r>
              <a:rPr lang="en-US" dirty="0" smtClean="0"/>
              <a:t>C</a:t>
            </a:r>
          </a:p>
          <a:p>
            <a:r>
              <a:rPr lang="en-US" dirty="0" smtClean="0"/>
              <a:t>Free Style</a:t>
            </a:r>
            <a:endParaRPr lang="en-US" dirty="0" smtClean="0"/>
          </a:p>
          <a:p>
            <a:r>
              <a:rPr lang="en-US" dirty="0" smtClean="0"/>
              <a:t>Specification(Example)</a:t>
            </a:r>
          </a:p>
          <a:p>
            <a:r>
              <a:rPr lang="en-US" dirty="0" smtClean="0"/>
              <a:t>Specification(Your design</a:t>
            </a:r>
            <a:r>
              <a:rPr lang="en-US" dirty="0" smtClean="0"/>
              <a:t>)</a:t>
            </a:r>
          </a:p>
          <a:p>
            <a:r>
              <a:rPr lang="en-US" smtClean="0"/>
              <a:t>Checklist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18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SquareRulerCm.png" title="Movable rul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89" y="1088131"/>
            <a:ext cx="6935672" cy="40032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36972" y="5868956"/>
            <a:ext cx="2895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>
                <a:latin typeface="Jersey M54"/>
                <a:cs typeface="Jersey M54"/>
              </a:rPr>
              <a:t>Information </a:t>
            </a:r>
          </a:p>
          <a:p>
            <a:pPr algn="ctr"/>
            <a:r>
              <a:rPr lang="en-US" sz="2400" spc="300" dirty="0" smtClean="0">
                <a:latin typeface="Jersey M54"/>
                <a:cs typeface="Jersey M54"/>
              </a:rPr>
              <a:t>of Beanie</a:t>
            </a:r>
          </a:p>
        </p:txBody>
      </p:sp>
      <p:grpSp>
        <p:nvGrpSpPr>
          <p:cNvPr id="86" name="Group 85"/>
          <p:cNvGrpSpPr/>
          <p:nvPr/>
        </p:nvGrpSpPr>
        <p:grpSpPr>
          <a:xfrm>
            <a:off x="850440" y="1106917"/>
            <a:ext cx="5215299" cy="7010881"/>
            <a:chOff x="1418312" y="1042264"/>
            <a:chExt cx="5215299" cy="7010881"/>
          </a:xfrm>
        </p:grpSpPr>
        <p:sp>
          <p:nvSpPr>
            <p:cNvPr id="14" name="Chord 13"/>
            <p:cNvSpPr/>
            <p:nvPr/>
          </p:nvSpPr>
          <p:spPr>
            <a:xfrm rot="5400000">
              <a:off x="976067" y="2526750"/>
              <a:ext cx="6065840" cy="4986950"/>
            </a:xfrm>
            <a:prstGeom prst="chord">
              <a:avLst>
                <a:gd name="adj1" fmla="val 5396904"/>
                <a:gd name="adj2" fmla="val 16200000"/>
              </a:avLst>
            </a:prstGeom>
            <a:solidFill>
              <a:srgbClr val="0E0C1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1418312" y="1042264"/>
              <a:ext cx="5215299" cy="5361397"/>
              <a:chOff x="1418312" y="1042264"/>
              <a:chExt cx="5215299" cy="5361397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3335761" y="1042264"/>
                <a:ext cx="1422400" cy="1459515"/>
              </a:xfrm>
              <a:prstGeom prst="ellipse">
                <a:avLst/>
              </a:prstGeom>
              <a:solidFill>
                <a:srgbClr val="0E0B1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421031" y="1106356"/>
                <a:ext cx="1337130" cy="1036320"/>
              </a:xfrm>
              <a:custGeom>
                <a:avLst/>
                <a:gdLst/>
                <a:ahLst/>
                <a:cxnLst/>
                <a:rect l="l" t="t" r="r" b="b"/>
                <a:pathLst>
                  <a:path w="1337130" h="1036320">
                    <a:moveTo>
                      <a:pt x="1049565" y="990600"/>
                    </a:moveTo>
                    <a:cubicBezTo>
                      <a:pt x="1064595" y="990600"/>
                      <a:pt x="1076780" y="1000835"/>
                      <a:pt x="1076780" y="1013460"/>
                    </a:cubicBezTo>
                    <a:cubicBezTo>
                      <a:pt x="1076780" y="1026085"/>
                      <a:pt x="1064595" y="1036320"/>
                      <a:pt x="1049565" y="1036320"/>
                    </a:cubicBezTo>
                    <a:cubicBezTo>
                      <a:pt x="1034535" y="1036320"/>
                      <a:pt x="1022350" y="1026085"/>
                      <a:pt x="1022350" y="1013460"/>
                    </a:cubicBezTo>
                    <a:cubicBezTo>
                      <a:pt x="1022350" y="1000835"/>
                      <a:pt x="1034535" y="990600"/>
                      <a:pt x="1049565" y="990600"/>
                    </a:cubicBezTo>
                    <a:close/>
                    <a:moveTo>
                      <a:pt x="814615" y="984250"/>
                    </a:moveTo>
                    <a:cubicBezTo>
                      <a:pt x="829645" y="984250"/>
                      <a:pt x="841830" y="994485"/>
                      <a:pt x="841830" y="1007110"/>
                    </a:cubicBezTo>
                    <a:cubicBezTo>
                      <a:pt x="841830" y="1019735"/>
                      <a:pt x="829645" y="1029970"/>
                      <a:pt x="814615" y="1029970"/>
                    </a:cubicBezTo>
                    <a:cubicBezTo>
                      <a:pt x="799585" y="1029970"/>
                      <a:pt x="787400" y="1019735"/>
                      <a:pt x="787400" y="1007110"/>
                    </a:cubicBezTo>
                    <a:cubicBezTo>
                      <a:pt x="787400" y="994485"/>
                      <a:pt x="799585" y="984250"/>
                      <a:pt x="814615" y="984250"/>
                    </a:cubicBezTo>
                    <a:close/>
                    <a:moveTo>
                      <a:pt x="586015" y="977900"/>
                    </a:moveTo>
                    <a:cubicBezTo>
                      <a:pt x="601045" y="977900"/>
                      <a:pt x="613230" y="988135"/>
                      <a:pt x="613230" y="1000760"/>
                    </a:cubicBezTo>
                    <a:cubicBezTo>
                      <a:pt x="613230" y="1013385"/>
                      <a:pt x="601045" y="1023620"/>
                      <a:pt x="586015" y="1023620"/>
                    </a:cubicBezTo>
                    <a:cubicBezTo>
                      <a:pt x="570985" y="1023620"/>
                      <a:pt x="558800" y="1013385"/>
                      <a:pt x="558800" y="1000760"/>
                    </a:cubicBezTo>
                    <a:cubicBezTo>
                      <a:pt x="558800" y="988135"/>
                      <a:pt x="570985" y="977900"/>
                      <a:pt x="586015" y="977900"/>
                    </a:cubicBezTo>
                    <a:close/>
                    <a:moveTo>
                      <a:pt x="332015" y="971550"/>
                    </a:moveTo>
                    <a:cubicBezTo>
                      <a:pt x="347045" y="971550"/>
                      <a:pt x="359230" y="981785"/>
                      <a:pt x="359230" y="994410"/>
                    </a:cubicBezTo>
                    <a:cubicBezTo>
                      <a:pt x="359230" y="1007035"/>
                      <a:pt x="347045" y="1017270"/>
                      <a:pt x="332015" y="1017270"/>
                    </a:cubicBezTo>
                    <a:cubicBezTo>
                      <a:pt x="316985" y="1017270"/>
                      <a:pt x="304800" y="1007035"/>
                      <a:pt x="304800" y="994410"/>
                    </a:cubicBezTo>
                    <a:cubicBezTo>
                      <a:pt x="304800" y="981785"/>
                      <a:pt x="316985" y="971550"/>
                      <a:pt x="332015" y="971550"/>
                    </a:cubicBezTo>
                    <a:close/>
                    <a:moveTo>
                      <a:pt x="1132115" y="857250"/>
                    </a:moveTo>
                    <a:cubicBezTo>
                      <a:pt x="1147145" y="857250"/>
                      <a:pt x="1159330" y="867485"/>
                      <a:pt x="1159330" y="880110"/>
                    </a:cubicBezTo>
                    <a:cubicBezTo>
                      <a:pt x="1159330" y="892735"/>
                      <a:pt x="1147145" y="902970"/>
                      <a:pt x="1132115" y="902970"/>
                    </a:cubicBezTo>
                    <a:cubicBezTo>
                      <a:pt x="1117085" y="902970"/>
                      <a:pt x="1104900" y="892735"/>
                      <a:pt x="1104900" y="880110"/>
                    </a:cubicBezTo>
                    <a:cubicBezTo>
                      <a:pt x="1104900" y="867485"/>
                      <a:pt x="1117085" y="857250"/>
                      <a:pt x="1132115" y="857250"/>
                    </a:cubicBezTo>
                    <a:close/>
                    <a:moveTo>
                      <a:pt x="897165" y="838200"/>
                    </a:moveTo>
                    <a:cubicBezTo>
                      <a:pt x="912195" y="838200"/>
                      <a:pt x="924380" y="848435"/>
                      <a:pt x="924380" y="861060"/>
                    </a:cubicBezTo>
                    <a:cubicBezTo>
                      <a:pt x="924380" y="873685"/>
                      <a:pt x="912195" y="883920"/>
                      <a:pt x="897165" y="883920"/>
                    </a:cubicBezTo>
                    <a:cubicBezTo>
                      <a:pt x="882135" y="883920"/>
                      <a:pt x="869950" y="873685"/>
                      <a:pt x="869950" y="861060"/>
                    </a:cubicBezTo>
                    <a:cubicBezTo>
                      <a:pt x="869950" y="848435"/>
                      <a:pt x="882135" y="838200"/>
                      <a:pt x="897165" y="838200"/>
                    </a:cubicBezTo>
                    <a:close/>
                    <a:moveTo>
                      <a:pt x="662215" y="831850"/>
                    </a:moveTo>
                    <a:cubicBezTo>
                      <a:pt x="677245" y="831850"/>
                      <a:pt x="689430" y="842085"/>
                      <a:pt x="689430" y="854710"/>
                    </a:cubicBezTo>
                    <a:cubicBezTo>
                      <a:pt x="689430" y="867335"/>
                      <a:pt x="677245" y="877570"/>
                      <a:pt x="662215" y="877570"/>
                    </a:cubicBezTo>
                    <a:cubicBezTo>
                      <a:pt x="647185" y="877570"/>
                      <a:pt x="635000" y="867335"/>
                      <a:pt x="635000" y="854710"/>
                    </a:cubicBezTo>
                    <a:cubicBezTo>
                      <a:pt x="635000" y="842085"/>
                      <a:pt x="647185" y="831850"/>
                      <a:pt x="662215" y="831850"/>
                    </a:cubicBezTo>
                    <a:close/>
                    <a:moveTo>
                      <a:pt x="433615" y="825500"/>
                    </a:moveTo>
                    <a:cubicBezTo>
                      <a:pt x="448645" y="825500"/>
                      <a:pt x="460830" y="835735"/>
                      <a:pt x="460830" y="848360"/>
                    </a:cubicBezTo>
                    <a:cubicBezTo>
                      <a:pt x="460830" y="860985"/>
                      <a:pt x="448645" y="871220"/>
                      <a:pt x="433615" y="871220"/>
                    </a:cubicBezTo>
                    <a:cubicBezTo>
                      <a:pt x="418585" y="871220"/>
                      <a:pt x="406400" y="860985"/>
                      <a:pt x="406400" y="848360"/>
                    </a:cubicBezTo>
                    <a:cubicBezTo>
                      <a:pt x="406400" y="835735"/>
                      <a:pt x="418585" y="825500"/>
                      <a:pt x="433615" y="825500"/>
                    </a:cubicBezTo>
                    <a:close/>
                    <a:moveTo>
                      <a:pt x="179615" y="819150"/>
                    </a:moveTo>
                    <a:cubicBezTo>
                      <a:pt x="194645" y="819150"/>
                      <a:pt x="206830" y="829385"/>
                      <a:pt x="206830" y="842010"/>
                    </a:cubicBezTo>
                    <a:cubicBezTo>
                      <a:pt x="206830" y="854635"/>
                      <a:pt x="194645" y="864870"/>
                      <a:pt x="179615" y="864870"/>
                    </a:cubicBezTo>
                    <a:cubicBezTo>
                      <a:pt x="164585" y="864870"/>
                      <a:pt x="152400" y="854635"/>
                      <a:pt x="152400" y="842010"/>
                    </a:cubicBezTo>
                    <a:cubicBezTo>
                      <a:pt x="152400" y="829385"/>
                      <a:pt x="164585" y="819150"/>
                      <a:pt x="179615" y="819150"/>
                    </a:cubicBezTo>
                    <a:close/>
                    <a:moveTo>
                      <a:pt x="1221015" y="723900"/>
                    </a:moveTo>
                    <a:cubicBezTo>
                      <a:pt x="1236045" y="723900"/>
                      <a:pt x="1248230" y="734135"/>
                      <a:pt x="1248230" y="746760"/>
                    </a:cubicBezTo>
                    <a:cubicBezTo>
                      <a:pt x="1248230" y="759385"/>
                      <a:pt x="1236045" y="769620"/>
                      <a:pt x="1221015" y="769620"/>
                    </a:cubicBezTo>
                    <a:cubicBezTo>
                      <a:pt x="1205985" y="769620"/>
                      <a:pt x="1193800" y="759385"/>
                      <a:pt x="1193800" y="746760"/>
                    </a:cubicBezTo>
                    <a:cubicBezTo>
                      <a:pt x="1193800" y="734135"/>
                      <a:pt x="1205985" y="723900"/>
                      <a:pt x="1221015" y="723900"/>
                    </a:cubicBezTo>
                    <a:close/>
                    <a:moveTo>
                      <a:pt x="979715" y="704850"/>
                    </a:moveTo>
                    <a:cubicBezTo>
                      <a:pt x="994745" y="704850"/>
                      <a:pt x="1006930" y="715085"/>
                      <a:pt x="1006930" y="727710"/>
                    </a:cubicBezTo>
                    <a:cubicBezTo>
                      <a:pt x="1006930" y="740335"/>
                      <a:pt x="994745" y="750570"/>
                      <a:pt x="979715" y="750570"/>
                    </a:cubicBezTo>
                    <a:cubicBezTo>
                      <a:pt x="964685" y="750570"/>
                      <a:pt x="952500" y="740335"/>
                      <a:pt x="952500" y="727710"/>
                    </a:cubicBezTo>
                    <a:cubicBezTo>
                      <a:pt x="952500" y="715085"/>
                      <a:pt x="964685" y="704850"/>
                      <a:pt x="979715" y="704850"/>
                    </a:cubicBezTo>
                    <a:close/>
                    <a:moveTo>
                      <a:pt x="744765" y="685800"/>
                    </a:moveTo>
                    <a:cubicBezTo>
                      <a:pt x="759795" y="685800"/>
                      <a:pt x="771980" y="696035"/>
                      <a:pt x="771980" y="708660"/>
                    </a:cubicBezTo>
                    <a:cubicBezTo>
                      <a:pt x="771980" y="721285"/>
                      <a:pt x="759795" y="731520"/>
                      <a:pt x="744765" y="731520"/>
                    </a:cubicBezTo>
                    <a:cubicBezTo>
                      <a:pt x="729735" y="731520"/>
                      <a:pt x="717550" y="721285"/>
                      <a:pt x="717550" y="708660"/>
                    </a:cubicBezTo>
                    <a:cubicBezTo>
                      <a:pt x="717550" y="696035"/>
                      <a:pt x="729735" y="685800"/>
                      <a:pt x="744765" y="685800"/>
                    </a:cubicBezTo>
                    <a:close/>
                    <a:moveTo>
                      <a:pt x="509815" y="679450"/>
                    </a:moveTo>
                    <a:cubicBezTo>
                      <a:pt x="524845" y="679450"/>
                      <a:pt x="537030" y="689685"/>
                      <a:pt x="537030" y="702310"/>
                    </a:cubicBezTo>
                    <a:cubicBezTo>
                      <a:pt x="537030" y="714935"/>
                      <a:pt x="524845" y="725170"/>
                      <a:pt x="509815" y="725170"/>
                    </a:cubicBezTo>
                    <a:cubicBezTo>
                      <a:pt x="494785" y="725170"/>
                      <a:pt x="482600" y="714935"/>
                      <a:pt x="482600" y="702310"/>
                    </a:cubicBezTo>
                    <a:cubicBezTo>
                      <a:pt x="482600" y="689685"/>
                      <a:pt x="494785" y="679450"/>
                      <a:pt x="509815" y="679450"/>
                    </a:cubicBezTo>
                    <a:close/>
                    <a:moveTo>
                      <a:pt x="281215" y="673100"/>
                    </a:moveTo>
                    <a:cubicBezTo>
                      <a:pt x="296245" y="673100"/>
                      <a:pt x="308430" y="683335"/>
                      <a:pt x="308430" y="695960"/>
                    </a:cubicBezTo>
                    <a:cubicBezTo>
                      <a:pt x="308430" y="708585"/>
                      <a:pt x="296245" y="718820"/>
                      <a:pt x="281215" y="718820"/>
                    </a:cubicBezTo>
                    <a:cubicBezTo>
                      <a:pt x="266185" y="718820"/>
                      <a:pt x="254000" y="708585"/>
                      <a:pt x="254000" y="695960"/>
                    </a:cubicBezTo>
                    <a:cubicBezTo>
                      <a:pt x="254000" y="683335"/>
                      <a:pt x="266185" y="673100"/>
                      <a:pt x="281215" y="673100"/>
                    </a:cubicBezTo>
                    <a:close/>
                    <a:moveTo>
                      <a:pt x="27215" y="666750"/>
                    </a:moveTo>
                    <a:cubicBezTo>
                      <a:pt x="42245" y="666750"/>
                      <a:pt x="54430" y="676985"/>
                      <a:pt x="54430" y="689610"/>
                    </a:cubicBezTo>
                    <a:cubicBezTo>
                      <a:pt x="54430" y="702235"/>
                      <a:pt x="42245" y="712470"/>
                      <a:pt x="27215" y="712470"/>
                    </a:cubicBezTo>
                    <a:cubicBezTo>
                      <a:pt x="12185" y="712470"/>
                      <a:pt x="0" y="702235"/>
                      <a:pt x="0" y="689610"/>
                    </a:cubicBezTo>
                    <a:cubicBezTo>
                      <a:pt x="0" y="676985"/>
                      <a:pt x="12185" y="666750"/>
                      <a:pt x="27215" y="666750"/>
                    </a:cubicBezTo>
                    <a:close/>
                    <a:moveTo>
                      <a:pt x="1309915" y="609600"/>
                    </a:moveTo>
                    <a:cubicBezTo>
                      <a:pt x="1324945" y="609600"/>
                      <a:pt x="1337130" y="619835"/>
                      <a:pt x="1337130" y="632460"/>
                    </a:cubicBezTo>
                    <a:cubicBezTo>
                      <a:pt x="1337130" y="645085"/>
                      <a:pt x="1324945" y="655320"/>
                      <a:pt x="1309915" y="655320"/>
                    </a:cubicBezTo>
                    <a:cubicBezTo>
                      <a:pt x="1294885" y="655320"/>
                      <a:pt x="1282700" y="645085"/>
                      <a:pt x="1282700" y="632460"/>
                    </a:cubicBezTo>
                    <a:cubicBezTo>
                      <a:pt x="1282700" y="619835"/>
                      <a:pt x="1294885" y="609600"/>
                      <a:pt x="1309915" y="609600"/>
                    </a:cubicBezTo>
                    <a:close/>
                    <a:moveTo>
                      <a:pt x="1068615" y="571500"/>
                    </a:moveTo>
                    <a:cubicBezTo>
                      <a:pt x="1083645" y="571500"/>
                      <a:pt x="1095830" y="581735"/>
                      <a:pt x="1095830" y="594360"/>
                    </a:cubicBezTo>
                    <a:cubicBezTo>
                      <a:pt x="1095830" y="606985"/>
                      <a:pt x="1083645" y="617220"/>
                      <a:pt x="1068615" y="617220"/>
                    </a:cubicBezTo>
                    <a:cubicBezTo>
                      <a:pt x="1053585" y="617220"/>
                      <a:pt x="1041400" y="606985"/>
                      <a:pt x="1041400" y="594360"/>
                    </a:cubicBezTo>
                    <a:cubicBezTo>
                      <a:pt x="1041400" y="581735"/>
                      <a:pt x="1053585" y="571500"/>
                      <a:pt x="1068615" y="571500"/>
                    </a:cubicBezTo>
                    <a:close/>
                    <a:moveTo>
                      <a:pt x="827315" y="552450"/>
                    </a:moveTo>
                    <a:cubicBezTo>
                      <a:pt x="842345" y="552450"/>
                      <a:pt x="854530" y="562685"/>
                      <a:pt x="854530" y="575310"/>
                    </a:cubicBezTo>
                    <a:cubicBezTo>
                      <a:pt x="854530" y="587935"/>
                      <a:pt x="842345" y="598170"/>
                      <a:pt x="827315" y="598170"/>
                    </a:cubicBezTo>
                    <a:cubicBezTo>
                      <a:pt x="812285" y="598170"/>
                      <a:pt x="800100" y="587935"/>
                      <a:pt x="800100" y="575310"/>
                    </a:cubicBezTo>
                    <a:cubicBezTo>
                      <a:pt x="800100" y="562685"/>
                      <a:pt x="812285" y="552450"/>
                      <a:pt x="827315" y="552450"/>
                    </a:cubicBezTo>
                    <a:close/>
                    <a:moveTo>
                      <a:pt x="592365" y="533400"/>
                    </a:moveTo>
                    <a:cubicBezTo>
                      <a:pt x="607395" y="533400"/>
                      <a:pt x="619580" y="543635"/>
                      <a:pt x="619580" y="556260"/>
                    </a:cubicBezTo>
                    <a:cubicBezTo>
                      <a:pt x="619580" y="568885"/>
                      <a:pt x="607395" y="579120"/>
                      <a:pt x="592365" y="579120"/>
                    </a:cubicBezTo>
                    <a:cubicBezTo>
                      <a:pt x="577335" y="579120"/>
                      <a:pt x="565150" y="568885"/>
                      <a:pt x="565150" y="556260"/>
                    </a:cubicBezTo>
                    <a:cubicBezTo>
                      <a:pt x="565150" y="543635"/>
                      <a:pt x="577335" y="533400"/>
                      <a:pt x="592365" y="533400"/>
                    </a:cubicBezTo>
                    <a:close/>
                    <a:moveTo>
                      <a:pt x="357415" y="527050"/>
                    </a:moveTo>
                    <a:cubicBezTo>
                      <a:pt x="372445" y="527050"/>
                      <a:pt x="384630" y="537285"/>
                      <a:pt x="384630" y="549910"/>
                    </a:cubicBezTo>
                    <a:cubicBezTo>
                      <a:pt x="384630" y="562535"/>
                      <a:pt x="372445" y="572770"/>
                      <a:pt x="357415" y="572770"/>
                    </a:cubicBezTo>
                    <a:cubicBezTo>
                      <a:pt x="342385" y="572770"/>
                      <a:pt x="330200" y="562535"/>
                      <a:pt x="330200" y="549910"/>
                    </a:cubicBezTo>
                    <a:cubicBezTo>
                      <a:pt x="330200" y="537285"/>
                      <a:pt x="342385" y="527050"/>
                      <a:pt x="357415" y="527050"/>
                    </a:cubicBezTo>
                    <a:close/>
                    <a:moveTo>
                      <a:pt x="128815" y="520700"/>
                    </a:moveTo>
                    <a:cubicBezTo>
                      <a:pt x="143845" y="520700"/>
                      <a:pt x="156030" y="530935"/>
                      <a:pt x="156030" y="543560"/>
                    </a:cubicBezTo>
                    <a:cubicBezTo>
                      <a:pt x="156030" y="556185"/>
                      <a:pt x="143845" y="566420"/>
                      <a:pt x="128815" y="566420"/>
                    </a:cubicBezTo>
                    <a:cubicBezTo>
                      <a:pt x="113785" y="566420"/>
                      <a:pt x="101600" y="556185"/>
                      <a:pt x="101600" y="543560"/>
                    </a:cubicBezTo>
                    <a:cubicBezTo>
                      <a:pt x="101600" y="530935"/>
                      <a:pt x="113785" y="520700"/>
                      <a:pt x="128815" y="520700"/>
                    </a:cubicBezTo>
                    <a:close/>
                    <a:moveTo>
                      <a:pt x="1157515" y="457200"/>
                    </a:moveTo>
                    <a:cubicBezTo>
                      <a:pt x="1172545" y="457200"/>
                      <a:pt x="1184730" y="467435"/>
                      <a:pt x="1184730" y="480060"/>
                    </a:cubicBezTo>
                    <a:cubicBezTo>
                      <a:pt x="1184730" y="492685"/>
                      <a:pt x="1172545" y="502920"/>
                      <a:pt x="1157515" y="502920"/>
                    </a:cubicBezTo>
                    <a:cubicBezTo>
                      <a:pt x="1142485" y="502920"/>
                      <a:pt x="1130300" y="492685"/>
                      <a:pt x="1130300" y="480060"/>
                    </a:cubicBezTo>
                    <a:cubicBezTo>
                      <a:pt x="1130300" y="467435"/>
                      <a:pt x="1142485" y="457200"/>
                      <a:pt x="1157515" y="457200"/>
                    </a:cubicBezTo>
                    <a:close/>
                    <a:moveTo>
                      <a:pt x="916215" y="419100"/>
                    </a:moveTo>
                    <a:cubicBezTo>
                      <a:pt x="931245" y="419100"/>
                      <a:pt x="943430" y="429335"/>
                      <a:pt x="943430" y="441960"/>
                    </a:cubicBezTo>
                    <a:cubicBezTo>
                      <a:pt x="943430" y="454585"/>
                      <a:pt x="931245" y="464820"/>
                      <a:pt x="916215" y="464820"/>
                    </a:cubicBezTo>
                    <a:cubicBezTo>
                      <a:pt x="901185" y="464820"/>
                      <a:pt x="889000" y="454585"/>
                      <a:pt x="889000" y="441960"/>
                    </a:cubicBezTo>
                    <a:cubicBezTo>
                      <a:pt x="889000" y="429335"/>
                      <a:pt x="901185" y="419100"/>
                      <a:pt x="916215" y="419100"/>
                    </a:cubicBezTo>
                    <a:close/>
                    <a:moveTo>
                      <a:pt x="674915" y="400050"/>
                    </a:moveTo>
                    <a:cubicBezTo>
                      <a:pt x="689945" y="400050"/>
                      <a:pt x="702130" y="410285"/>
                      <a:pt x="702130" y="422910"/>
                    </a:cubicBezTo>
                    <a:cubicBezTo>
                      <a:pt x="702130" y="435535"/>
                      <a:pt x="689945" y="445770"/>
                      <a:pt x="674915" y="445770"/>
                    </a:cubicBezTo>
                    <a:cubicBezTo>
                      <a:pt x="659885" y="445770"/>
                      <a:pt x="647700" y="435535"/>
                      <a:pt x="647700" y="422910"/>
                    </a:cubicBezTo>
                    <a:cubicBezTo>
                      <a:pt x="647700" y="410285"/>
                      <a:pt x="659885" y="400050"/>
                      <a:pt x="674915" y="400050"/>
                    </a:cubicBezTo>
                    <a:close/>
                    <a:moveTo>
                      <a:pt x="439965" y="381000"/>
                    </a:moveTo>
                    <a:cubicBezTo>
                      <a:pt x="454995" y="381000"/>
                      <a:pt x="467180" y="391235"/>
                      <a:pt x="467180" y="403860"/>
                    </a:cubicBezTo>
                    <a:cubicBezTo>
                      <a:pt x="467180" y="416485"/>
                      <a:pt x="454995" y="426720"/>
                      <a:pt x="439965" y="426720"/>
                    </a:cubicBezTo>
                    <a:cubicBezTo>
                      <a:pt x="424935" y="426720"/>
                      <a:pt x="412750" y="416485"/>
                      <a:pt x="412750" y="403860"/>
                    </a:cubicBezTo>
                    <a:cubicBezTo>
                      <a:pt x="412750" y="391235"/>
                      <a:pt x="424935" y="381000"/>
                      <a:pt x="439965" y="381000"/>
                    </a:cubicBezTo>
                    <a:close/>
                    <a:moveTo>
                      <a:pt x="205015" y="374650"/>
                    </a:moveTo>
                    <a:cubicBezTo>
                      <a:pt x="220045" y="374650"/>
                      <a:pt x="232230" y="384885"/>
                      <a:pt x="232230" y="397510"/>
                    </a:cubicBezTo>
                    <a:cubicBezTo>
                      <a:pt x="232230" y="410135"/>
                      <a:pt x="220045" y="420370"/>
                      <a:pt x="205015" y="420370"/>
                    </a:cubicBezTo>
                    <a:cubicBezTo>
                      <a:pt x="189985" y="420370"/>
                      <a:pt x="177800" y="410135"/>
                      <a:pt x="177800" y="397510"/>
                    </a:cubicBezTo>
                    <a:cubicBezTo>
                      <a:pt x="177800" y="384885"/>
                      <a:pt x="189985" y="374650"/>
                      <a:pt x="205015" y="374650"/>
                    </a:cubicBezTo>
                    <a:close/>
                    <a:moveTo>
                      <a:pt x="1005115" y="304800"/>
                    </a:moveTo>
                    <a:cubicBezTo>
                      <a:pt x="1020145" y="304800"/>
                      <a:pt x="1032330" y="315035"/>
                      <a:pt x="1032330" y="327660"/>
                    </a:cubicBezTo>
                    <a:cubicBezTo>
                      <a:pt x="1032330" y="340285"/>
                      <a:pt x="1020145" y="350520"/>
                      <a:pt x="1005115" y="350520"/>
                    </a:cubicBezTo>
                    <a:cubicBezTo>
                      <a:pt x="990085" y="350520"/>
                      <a:pt x="977900" y="340285"/>
                      <a:pt x="977900" y="327660"/>
                    </a:cubicBezTo>
                    <a:cubicBezTo>
                      <a:pt x="977900" y="315035"/>
                      <a:pt x="990085" y="304800"/>
                      <a:pt x="1005115" y="304800"/>
                    </a:cubicBezTo>
                    <a:close/>
                    <a:moveTo>
                      <a:pt x="763815" y="266700"/>
                    </a:moveTo>
                    <a:cubicBezTo>
                      <a:pt x="778845" y="266700"/>
                      <a:pt x="791030" y="276935"/>
                      <a:pt x="791030" y="289560"/>
                    </a:cubicBezTo>
                    <a:cubicBezTo>
                      <a:pt x="791030" y="302185"/>
                      <a:pt x="778845" y="312420"/>
                      <a:pt x="763815" y="312420"/>
                    </a:cubicBezTo>
                    <a:cubicBezTo>
                      <a:pt x="748785" y="312420"/>
                      <a:pt x="736600" y="302185"/>
                      <a:pt x="736600" y="289560"/>
                    </a:cubicBezTo>
                    <a:cubicBezTo>
                      <a:pt x="736600" y="276935"/>
                      <a:pt x="748785" y="266700"/>
                      <a:pt x="763815" y="266700"/>
                    </a:cubicBezTo>
                    <a:close/>
                    <a:moveTo>
                      <a:pt x="312965" y="266700"/>
                    </a:moveTo>
                    <a:cubicBezTo>
                      <a:pt x="327995" y="266700"/>
                      <a:pt x="340180" y="276935"/>
                      <a:pt x="340180" y="289560"/>
                    </a:cubicBezTo>
                    <a:cubicBezTo>
                      <a:pt x="340180" y="302185"/>
                      <a:pt x="327995" y="312420"/>
                      <a:pt x="312965" y="312420"/>
                    </a:cubicBezTo>
                    <a:cubicBezTo>
                      <a:pt x="297935" y="312420"/>
                      <a:pt x="285750" y="302185"/>
                      <a:pt x="285750" y="289560"/>
                    </a:cubicBezTo>
                    <a:cubicBezTo>
                      <a:pt x="285750" y="276935"/>
                      <a:pt x="297935" y="266700"/>
                      <a:pt x="312965" y="266700"/>
                    </a:cubicBezTo>
                    <a:close/>
                    <a:moveTo>
                      <a:pt x="522515" y="247650"/>
                    </a:moveTo>
                    <a:cubicBezTo>
                      <a:pt x="537545" y="247650"/>
                      <a:pt x="549730" y="257885"/>
                      <a:pt x="549730" y="270510"/>
                    </a:cubicBezTo>
                    <a:cubicBezTo>
                      <a:pt x="549730" y="283135"/>
                      <a:pt x="537545" y="293370"/>
                      <a:pt x="522515" y="293370"/>
                    </a:cubicBezTo>
                    <a:cubicBezTo>
                      <a:pt x="507485" y="293370"/>
                      <a:pt x="495300" y="283135"/>
                      <a:pt x="495300" y="270510"/>
                    </a:cubicBezTo>
                    <a:cubicBezTo>
                      <a:pt x="495300" y="257885"/>
                      <a:pt x="507485" y="247650"/>
                      <a:pt x="522515" y="247650"/>
                    </a:cubicBezTo>
                    <a:close/>
                    <a:moveTo>
                      <a:pt x="852715" y="152400"/>
                    </a:moveTo>
                    <a:cubicBezTo>
                      <a:pt x="867745" y="152400"/>
                      <a:pt x="879930" y="162635"/>
                      <a:pt x="879930" y="175260"/>
                    </a:cubicBezTo>
                    <a:cubicBezTo>
                      <a:pt x="879930" y="187885"/>
                      <a:pt x="867745" y="198120"/>
                      <a:pt x="852715" y="198120"/>
                    </a:cubicBezTo>
                    <a:cubicBezTo>
                      <a:pt x="837685" y="198120"/>
                      <a:pt x="825500" y="187885"/>
                      <a:pt x="825500" y="175260"/>
                    </a:cubicBezTo>
                    <a:cubicBezTo>
                      <a:pt x="825500" y="162635"/>
                      <a:pt x="837685" y="152400"/>
                      <a:pt x="852715" y="152400"/>
                    </a:cubicBezTo>
                    <a:close/>
                    <a:moveTo>
                      <a:pt x="395515" y="133350"/>
                    </a:moveTo>
                    <a:cubicBezTo>
                      <a:pt x="410545" y="133350"/>
                      <a:pt x="422730" y="143585"/>
                      <a:pt x="422730" y="156210"/>
                    </a:cubicBezTo>
                    <a:cubicBezTo>
                      <a:pt x="422730" y="168835"/>
                      <a:pt x="410545" y="179070"/>
                      <a:pt x="395515" y="179070"/>
                    </a:cubicBezTo>
                    <a:cubicBezTo>
                      <a:pt x="380485" y="179070"/>
                      <a:pt x="368300" y="168835"/>
                      <a:pt x="368300" y="156210"/>
                    </a:cubicBezTo>
                    <a:cubicBezTo>
                      <a:pt x="368300" y="143585"/>
                      <a:pt x="380485" y="133350"/>
                      <a:pt x="395515" y="133350"/>
                    </a:cubicBezTo>
                    <a:close/>
                    <a:moveTo>
                      <a:pt x="611415" y="114300"/>
                    </a:moveTo>
                    <a:cubicBezTo>
                      <a:pt x="626445" y="114300"/>
                      <a:pt x="638630" y="124535"/>
                      <a:pt x="638630" y="137160"/>
                    </a:cubicBezTo>
                    <a:cubicBezTo>
                      <a:pt x="638630" y="149785"/>
                      <a:pt x="626445" y="160020"/>
                      <a:pt x="611415" y="160020"/>
                    </a:cubicBezTo>
                    <a:cubicBezTo>
                      <a:pt x="596385" y="160020"/>
                      <a:pt x="584200" y="149785"/>
                      <a:pt x="584200" y="137160"/>
                    </a:cubicBezTo>
                    <a:cubicBezTo>
                      <a:pt x="584200" y="124535"/>
                      <a:pt x="596385" y="114300"/>
                      <a:pt x="611415" y="114300"/>
                    </a:cubicBezTo>
                    <a:close/>
                    <a:moveTo>
                      <a:pt x="700315" y="0"/>
                    </a:moveTo>
                    <a:cubicBezTo>
                      <a:pt x="715345" y="0"/>
                      <a:pt x="727530" y="10235"/>
                      <a:pt x="727530" y="22860"/>
                    </a:cubicBezTo>
                    <a:cubicBezTo>
                      <a:pt x="727530" y="35485"/>
                      <a:pt x="715345" y="45720"/>
                      <a:pt x="700315" y="45720"/>
                    </a:cubicBezTo>
                    <a:cubicBezTo>
                      <a:pt x="685285" y="45720"/>
                      <a:pt x="673100" y="35485"/>
                      <a:pt x="673100" y="22860"/>
                    </a:cubicBezTo>
                    <a:cubicBezTo>
                      <a:pt x="673100" y="10235"/>
                      <a:pt x="685285" y="0"/>
                      <a:pt x="7003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19"/>
              <p:cNvSpPr/>
              <p:nvPr/>
            </p:nvSpPr>
            <p:spPr>
              <a:xfrm>
                <a:off x="3357531" y="1042264"/>
                <a:ext cx="1341010" cy="995841"/>
              </a:xfrm>
              <a:custGeom>
                <a:avLst/>
                <a:gdLst/>
                <a:ahLst/>
                <a:cxnLst/>
                <a:rect l="l" t="t" r="r" b="b"/>
                <a:pathLst>
                  <a:path w="1337130" h="1036320">
                    <a:moveTo>
                      <a:pt x="1049565" y="990600"/>
                    </a:moveTo>
                    <a:cubicBezTo>
                      <a:pt x="1064595" y="990600"/>
                      <a:pt x="1076780" y="1000835"/>
                      <a:pt x="1076780" y="1013460"/>
                    </a:cubicBezTo>
                    <a:cubicBezTo>
                      <a:pt x="1076780" y="1026085"/>
                      <a:pt x="1064595" y="1036320"/>
                      <a:pt x="1049565" y="1036320"/>
                    </a:cubicBezTo>
                    <a:cubicBezTo>
                      <a:pt x="1034535" y="1036320"/>
                      <a:pt x="1022350" y="1026085"/>
                      <a:pt x="1022350" y="1013460"/>
                    </a:cubicBezTo>
                    <a:cubicBezTo>
                      <a:pt x="1022350" y="1000835"/>
                      <a:pt x="1034535" y="990600"/>
                      <a:pt x="1049565" y="990600"/>
                    </a:cubicBezTo>
                    <a:close/>
                    <a:moveTo>
                      <a:pt x="814615" y="984250"/>
                    </a:moveTo>
                    <a:cubicBezTo>
                      <a:pt x="829645" y="984250"/>
                      <a:pt x="841830" y="994485"/>
                      <a:pt x="841830" y="1007110"/>
                    </a:cubicBezTo>
                    <a:cubicBezTo>
                      <a:pt x="841830" y="1019735"/>
                      <a:pt x="829645" y="1029970"/>
                      <a:pt x="814615" y="1029970"/>
                    </a:cubicBezTo>
                    <a:cubicBezTo>
                      <a:pt x="799585" y="1029970"/>
                      <a:pt x="787400" y="1019735"/>
                      <a:pt x="787400" y="1007110"/>
                    </a:cubicBezTo>
                    <a:cubicBezTo>
                      <a:pt x="787400" y="994485"/>
                      <a:pt x="799585" y="984250"/>
                      <a:pt x="814615" y="984250"/>
                    </a:cubicBezTo>
                    <a:close/>
                    <a:moveTo>
                      <a:pt x="586015" y="977900"/>
                    </a:moveTo>
                    <a:cubicBezTo>
                      <a:pt x="601045" y="977900"/>
                      <a:pt x="613230" y="988135"/>
                      <a:pt x="613230" y="1000760"/>
                    </a:cubicBezTo>
                    <a:cubicBezTo>
                      <a:pt x="613230" y="1013385"/>
                      <a:pt x="601045" y="1023620"/>
                      <a:pt x="586015" y="1023620"/>
                    </a:cubicBezTo>
                    <a:cubicBezTo>
                      <a:pt x="570985" y="1023620"/>
                      <a:pt x="558800" y="1013385"/>
                      <a:pt x="558800" y="1000760"/>
                    </a:cubicBezTo>
                    <a:cubicBezTo>
                      <a:pt x="558800" y="988135"/>
                      <a:pt x="570985" y="977900"/>
                      <a:pt x="586015" y="977900"/>
                    </a:cubicBezTo>
                    <a:close/>
                    <a:moveTo>
                      <a:pt x="332015" y="971550"/>
                    </a:moveTo>
                    <a:cubicBezTo>
                      <a:pt x="347045" y="971550"/>
                      <a:pt x="359230" y="981785"/>
                      <a:pt x="359230" y="994410"/>
                    </a:cubicBezTo>
                    <a:cubicBezTo>
                      <a:pt x="359230" y="1007035"/>
                      <a:pt x="347045" y="1017270"/>
                      <a:pt x="332015" y="1017270"/>
                    </a:cubicBezTo>
                    <a:cubicBezTo>
                      <a:pt x="316985" y="1017270"/>
                      <a:pt x="304800" y="1007035"/>
                      <a:pt x="304800" y="994410"/>
                    </a:cubicBezTo>
                    <a:cubicBezTo>
                      <a:pt x="304800" y="981785"/>
                      <a:pt x="316985" y="971550"/>
                      <a:pt x="332015" y="971550"/>
                    </a:cubicBezTo>
                    <a:close/>
                    <a:moveTo>
                      <a:pt x="1132115" y="857250"/>
                    </a:moveTo>
                    <a:cubicBezTo>
                      <a:pt x="1147145" y="857250"/>
                      <a:pt x="1159330" y="867485"/>
                      <a:pt x="1159330" y="880110"/>
                    </a:cubicBezTo>
                    <a:cubicBezTo>
                      <a:pt x="1159330" y="892735"/>
                      <a:pt x="1147145" y="902970"/>
                      <a:pt x="1132115" y="902970"/>
                    </a:cubicBezTo>
                    <a:cubicBezTo>
                      <a:pt x="1117085" y="902970"/>
                      <a:pt x="1104900" y="892735"/>
                      <a:pt x="1104900" y="880110"/>
                    </a:cubicBezTo>
                    <a:cubicBezTo>
                      <a:pt x="1104900" y="867485"/>
                      <a:pt x="1117085" y="857250"/>
                      <a:pt x="1132115" y="857250"/>
                    </a:cubicBezTo>
                    <a:close/>
                    <a:moveTo>
                      <a:pt x="897165" y="838200"/>
                    </a:moveTo>
                    <a:cubicBezTo>
                      <a:pt x="912195" y="838200"/>
                      <a:pt x="924380" y="848435"/>
                      <a:pt x="924380" y="861060"/>
                    </a:cubicBezTo>
                    <a:cubicBezTo>
                      <a:pt x="924380" y="873685"/>
                      <a:pt x="912195" y="883920"/>
                      <a:pt x="897165" y="883920"/>
                    </a:cubicBezTo>
                    <a:cubicBezTo>
                      <a:pt x="882135" y="883920"/>
                      <a:pt x="869950" y="873685"/>
                      <a:pt x="869950" y="861060"/>
                    </a:cubicBezTo>
                    <a:cubicBezTo>
                      <a:pt x="869950" y="848435"/>
                      <a:pt x="882135" y="838200"/>
                      <a:pt x="897165" y="838200"/>
                    </a:cubicBezTo>
                    <a:close/>
                    <a:moveTo>
                      <a:pt x="662215" y="831850"/>
                    </a:moveTo>
                    <a:cubicBezTo>
                      <a:pt x="677245" y="831850"/>
                      <a:pt x="689430" y="842085"/>
                      <a:pt x="689430" y="854710"/>
                    </a:cubicBezTo>
                    <a:cubicBezTo>
                      <a:pt x="689430" y="867335"/>
                      <a:pt x="677245" y="877570"/>
                      <a:pt x="662215" y="877570"/>
                    </a:cubicBezTo>
                    <a:cubicBezTo>
                      <a:pt x="647185" y="877570"/>
                      <a:pt x="635000" y="867335"/>
                      <a:pt x="635000" y="854710"/>
                    </a:cubicBezTo>
                    <a:cubicBezTo>
                      <a:pt x="635000" y="842085"/>
                      <a:pt x="647185" y="831850"/>
                      <a:pt x="662215" y="831850"/>
                    </a:cubicBezTo>
                    <a:close/>
                    <a:moveTo>
                      <a:pt x="433615" y="825500"/>
                    </a:moveTo>
                    <a:cubicBezTo>
                      <a:pt x="448645" y="825500"/>
                      <a:pt x="460830" y="835735"/>
                      <a:pt x="460830" y="848360"/>
                    </a:cubicBezTo>
                    <a:cubicBezTo>
                      <a:pt x="460830" y="860985"/>
                      <a:pt x="448645" y="871220"/>
                      <a:pt x="433615" y="871220"/>
                    </a:cubicBezTo>
                    <a:cubicBezTo>
                      <a:pt x="418585" y="871220"/>
                      <a:pt x="406400" y="860985"/>
                      <a:pt x="406400" y="848360"/>
                    </a:cubicBezTo>
                    <a:cubicBezTo>
                      <a:pt x="406400" y="835735"/>
                      <a:pt x="418585" y="825500"/>
                      <a:pt x="433615" y="825500"/>
                    </a:cubicBezTo>
                    <a:close/>
                    <a:moveTo>
                      <a:pt x="179615" y="819150"/>
                    </a:moveTo>
                    <a:cubicBezTo>
                      <a:pt x="194645" y="819150"/>
                      <a:pt x="206830" y="829385"/>
                      <a:pt x="206830" y="842010"/>
                    </a:cubicBezTo>
                    <a:cubicBezTo>
                      <a:pt x="206830" y="854635"/>
                      <a:pt x="194645" y="864870"/>
                      <a:pt x="179615" y="864870"/>
                    </a:cubicBezTo>
                    <a:cubicBezTo>
                      <a:pt x="164585" y="864870"/>
                      <a:pt x="152400" y="854635"/>
                      <a:pt x="152400" y="842010"/>
                    </a:cubicBezTo>
                    <a:cubicBezTo>
                      <a:pt x="152400" y="829385"/>
                      <a:pt x="164585" y="819150"/>
                      <a:pt x="179615" y="819150"/>
                    </a:cubicBezTo>
                    <a:close/>
                    <a:moveTo>
                      <a:pt x="1221015" y="723900"/>
                    </a:moveTo>
                    <a:cubicBezTo>
                      <a:pt x="1236045" y="723900"/>
                      <a:pt x="1248230" y="734135"/>
                      <a:pt x="1248230" y="746760"/>
                    </a:cubicBezTo>
                    <a:cubicBezTo>
                      <a:pt x="1248230" y="759385"/>
                      <a:pt x="1236045" y="769620"/>
                      <a:pt x="1221015" y="769620"/>
                    </a:cubicBezTo>
                    <a:cubicBezTo>
                      <a:pt x="1205985" y="769620"/>
                      <a:pt x="1193800" y="759385"/>
                      <a:pt x="1193800" y="746760"/>
                    </a:cubicBezTo>
                    <a:cubicBezTo>
                      <a:pt x="1193800" y="734135"/>
                      <a:pt x="1205985" y="723900"/>
                      <a:pt x="1221015" y="723900"/>
                    </a:cubicBezTo>
                    <a:close/>
                    <a:moveTo>
                      <a:pt x="979715" y="704850"/>
                    </a:moveTo>
                    <a:cubicBezTo>
                      <a:pt x="994745" y="704850"/>
                      <a:pt x="1006930" y="715085"/>
                      <a:pt x="1006930" y="727710"/>
                    </a:cubicBezTo>
                    <a:cubicBezTo>
                      <a:pt x="1006930" y="740335"/>
                      <a:pt x="994745" y="750570"/>
                      <a:pt x="979715" y="750570"/>
                    </a:cubicBezTo>
                    <a:cubicBezTo>
                      <a:pt x="964685" y="750570"/>
                      <a:pt x="952500" y="740335"/>
                      <a:pt x="952500" y="727710"/>
                    </a:cubicBezTo>
                    <a:cubicBezTo>
                      <a:pt x="952500" y="715085"/>
                      <a:pt x="964685" y="704850"/>
                      <a:pt x="979715" y="704850"/>
                    </a:cubicBezTo>
                    <a:close/>
                    <a:moveTo>
                      <a:pt x="744765" y="685800"/>
                    </a:moveTo>
                    <a:cubicBezTo>
                      <a:pt x="759795" y="685800"/>
                      <a:pt x="771980" y="696035"/>
                      <a:pt x="771980" y="708660"/>
                    </a:cubicBezTo>
                    <a:cubicBezTo>
                      <a:pt x="771980" y="721285"/>
                      <a:pt x="759795" y="731520"/>
                      <a:pt x="744765" y="731520"/>
                    </a:cubicBezTo>
                    <a:cubicBezTo>
                      <a:pt x="729735" y="731520"/>
                      <a:pt x="717550" y="721285"/>
                      <a:pt x="717550" y="708660"/>
                    </a:cubicBezTo>
                    <a:cubicBezTo>
                      <a:pt x="717550" y="696035"/>
                      <a:pt x="729735" y="685800"/>
                      <a:pt x="744765" y="685800"/>
                    </a:cubicBezTo>
                    <a:close/>
                    <a:moveTo>
                      <a:pt x="509815" y="679450"/>
                    </a:moveTo>
                    <a:cubicBezTo>
                      <a:pt x="524845" y="679450"/>
                      <a:pt x="537030" y="689685"/>
                      <a:pt x="537030" y="702310"/>
                    </a:cubicBezTo>
                    <a:cubicBezTo>
                      <a:pt x="537030" y="714935"/>
                      <a:pt x="524845" y="725170"/>
                      <a:pt x="509815" y="725170"/>
                    </a:cubicBezTo>
                    <a:cubicBezTo>
                      <a:pt x="494785" y="725170"/>
                      <a:pt x="482600" y="714935"/>
                      <a:pt x="482600" y="702310"/>
                    </a:cubicBezTo>
                    <a:cubicBezTo>
                      <a:pt x="482600" y="689685"/>
                      <a:pt x="494785" y="679450"/>
                      <a:pt x="509815" y="679450"/>
                    </a:cubicBezTo>
                    <a:close/>
                    <a:moveTo>
                      <a:pt x="281215" y="673100"/>
                    </a:moveTo>
                    <a:cubicBezTo>
                      <a:pt x="296245" y="673100"/>
                      <a:pt x="308430" y="683335"/>
                      <a:pt x="308430" y="695960"/>
                    </a:cubicBezTo>
                    <a:cubicBezTo>
                      <a:pt x="308430" y="708585"/>
                      <a:pt x="296245" y="718820"/>
                      <a:pt x="281215" y="718820"/>
                    </a:cubicBezTo>
                    <a:cubicBezTo>
                      <a:pt x="266185" y="718820"/>
                      <a:pt x="254000" y="708585"/>
                      <a:pt x="254000" y="695960"/>
                    </a:cubicBezTo>
                    <a:cubicBezTo>
                      <a:pt x="254000" y="683335"/>
                      <a:pt x="266185" y="673100"/>
                      <a:pt x="281215" y="673100"/>
                    </a:cubicBezTo>
                    <a:close/>
                    <a:moveTo>
                      <a:pt x="27215" y="666750"/>
                    </a:moveTo>
                    <a:cubicBezTo>
                      <a:pt x="42245" y="666750"/>
                      <a:pt x="54430" y="676985"/>
                      <a:pt x="54430" y="689610"/>
                    </a:cubicBezTo>
                    <a:cubicBezTo>
                      <a:pt x="54430" y="702235"/>
                      <a:pt x="42245" y="712470"/>
                      <a:pt x="27215" y="712470"/>
                    </a:cubicBezTo>
                    <a:cubicBezTo>
                      <a:pt x="12185" y="712470"/>
                      <a:pt x="0" y="702235"/>
                      <a:pt x="0" y="689610"/>
                    </a:cubicBezTo>
                    <a:cubicBezTo>
                      <a:pt x="0" y="676985"/>
                      <a:pt x="12185" y="666750"/>
                      <a:pt x="27215" y="666750"/>
                    </a:cubicBezTo>
                    <a:close/>
                    <a:moveTo>
                      <a:pt x="1309915" y="609600"/>
                    </a:moveTo>
                    <a:cubicBezTo>
                      <a:pt x="1324945" y="609600"/>
                      <a:pt x="1337130" y="619835"/>
                      <a:pt x="1337130" y="632460"/>
                    </a:cubicBezTo>
                    <a:cubicBezTo>
                      <a:pt x="1337130" y="645085"/>
                      <a:pt x="1324945" y="655320"/>
                      <a:pt x="1309915" y="655320"/>
                    </a:cubicBezTo>
                    <a:cubicBezTo>
                      <a:pt x="1294885" y="655320"/>
                      <a:pt x="1282700" y="645085"/>
                      <a:pt x="1282700" y="632460"/>
                    </a:cubicBezTo>
                    <a:cubicBezTo>
                      <a:pt x="1282700" y="619835"/>
                      <a:pt x="1294885" y="609600"/>
                      <a:pt x="1309915" y="609600"/>
                    </a:cubicBezTo>
                    <a:close/>
                    <a:moveTo>
                      <a:pt x="1068615" y="571500"/>
                    </a:moveTo>
                    <a:cubicBezTo>
                      <a:pt x="1083645" y="571500"/>
                      <a:pt x="1095830" y="581735"/>
                      <a:pt x="1095830" y="594360"/>
                    </a:cubicBezTo>
                    <a:cubicBezTo>
                      <a:pt x="1095830" y="606985"/>
                      <a:pt x="1083645" y="617220"/>
                      <a:pt x="1068615" y="617220"/>
                    </a:cubicBezTo>
                    <a:cubicBezTo>
                      <a:pt x="1053585" y="617220"/>
                      <a:pt x="1041400" y="606985"/>
                      <a:pt x="1041400" y="594360"/>
                    </a:cubicBezTo>
                    <a:cubicBezTo>
                      <a:pt x="1041400" y="581735"/>
                      <a:pt x="1053585" y="571500"/>
                      <a:pt x="1068615" y="571500"/>
                    </a:cubicBezTo>
                    <a:close/>
                    <a:moveTo>
                      <a:pt x="827315" y="552450"/>
                    </a:moveTo>
                    <a:cubicBezTo>
                      <a:pt x="842345" y="552450"/>
                      <a:pt x="854530" y="562685"/>
                      <a:pt x="854530" y="575310"/>
                    </a:cubicBezTo>
                    <a:cubicBezTo>
                      <a:pt x="854530" y="587935"/>
                      <a:pt x="842345" y="598170"/>
                      <a:pt x="827315" y="598170"/>
                    </a:cubicBezTo>
                    <a:cubicBezTo>
                      <a:pt x="812285" y="598170"/>
                      <a:pt x="800100" y="587935"/>
                      <a:pt x="800100" y="575310"/>
                    </a:cubicBezTo>
                    <a:cubicBezTo>
                      <a:pt x="800100" y="562685"/>
                      <a:pt x="812285" y="552450"/>
                      <a:pt x="827315" y="552450"/>
                    </a:cubicBezTo>
                    <a:close/>
                    <a:moveTo>
                      <a:pt x="592365" y="533400"/>
                    </a:moveTo>
                    <a:cubicBezTo>
                      <a:pt x="607395" y="533400"/>
                      <a:pt x="619580" y="543635"/>
                      <a:pt x="619580" y="556260"/>
                    </a:cubicBezTo>
                    <a:cubicBezTo>
                      <a:pt x="619580" y="568885"/>
                      <a:pt x="607395" y="579120"/>
                      <a:pt x="592365" y="579120"/>
                    </a:cubicBezTo>
                    <a:cubicBezTo>
                      <a:pt x="577335" y="579120"/>
                      <a:pt x="565150" y="568885"/>
                      <a:pt x="565150" y="556260"/>
                    </a:cubicBezTo>
                    <a:cubicBezTo>
                      <a:pt x="565150" y="543635"/>
                      <a:pt x="577335" y="533400"/>
                      <a:pt x="592365" y="533400"/>
                    </a:cubicBezTo>
                    <a:close/>
                    <a:moveTo>
                      <a:pt x="357415" y="527050"/>
                    </a:moveTo>
                    <a:cubicBezTo>
                      <a:pt x="372445" y="527050"/>
                      <a:pt x="384630" y="537285"/>
                      <a:pt x="384630" y="549910"/>
                    </a:cubicBezTo>
                    <a:cubicBezTo>
                      <a:pt x="384630" y="562535"/>
                      <a:pt x="372445" y="572770"/>
                      <a:pt x="357415" y="572770"/>
                    </a:cubicBezTo>
                    <a:cubicBezTo>
                      <a:pt x="342385" y="572770"/>
                      <a:pt x="330200" y="562535"/>
                      <a:pt x="330200" y="549910"/>
                    </a:cubicBezTo>
                    <a:cubicBezTo>
                      <a:pt x="330200" y="537285"/>
                      <a:pt x="342385" y="527050"/>
                      <a:pt x="357415" y="527050"/>
                    </a:cubicBezTo>
                    <a:close/>
                    <a:moveTo>
                      <a:pt x="128815" y="520700"/>
                    </a:moveTo>
                    <a:cubicBezTo>
                      <a:pt x="143845" y="520700"/>
                      <a:pt x="156030" y="530935"/>
                      <a:pt x="156030" y="543560"/>
                    </a:cubicBezTo>
                    <a:cubicBezTo>
                      <a:pt x="156030" y="556185"/>
                      <a:pt x="143845" y="566420"/>
                      <a:pt x="128815" y="566420"/>
                    </a:cubicBezTo>
                    <a:cubicBezTo>
                      <a:pt x="113785" y="566420"/>
                      <a:pt x="101600" y="556185"/>
                      <a:pt x="101600" y="543560"/>
                    </a:cubicBezTo>
                    <a:cubicBezTo>
                      <a:pt x="101600" y="530935"/>
                      <a:pt x="113785" y="520700"/>
                      <a:pt x="128815" y="520700"/>
                    </a:cubicBezTo>
                    <a:close/>
                    <a:moveTo>
                      <a:pt x="1157515" y="457200"/>
                    </a:moveTo>
                    <a:cubicBezTo>
                      <a:pt x="1172545" y="457200"/>
                      <a:pt x="1184730" y="467435"/>
                      <a:pt x="1184730" y="480060"/>
                    </a:cubicBezTo>
                    <a:cubicBezTo>
                      <a:pt x="1184730" y="492685"/>
                      <a:pt x="1172545" y="502920"/>
                      <a:pt x="1157515" y="502920"/>
                    </a:cubicBezTo>
                    <a:cubicBezTo>
                      <a:pt x="1142485" y="502920"/>
                      <a:pt x="1130300" y="492685"/>
                      <a:pt x="1130300" y="480060"/>
                    </a:cubicBezTo>
                    <a:cubicBezTo>
                      <a:pt x="1130300" y="467435"/>
                      <a:pt x="1142485" y="457200"/>
                      <a:pt x="1157515" y="457200"/>
                    </a:cubicBezTo>
                    <a:close/>
                    <a:moveTo>
                      <a:pt x="916215" y="419100"/>
                    </a:moveTo>
                    <a:cubicBezTo>
                      <a:pt x="931245" y="419100"/>
                      <a:pt x="943430" y="429335"/>
                      <a:pt x="943430" y="441960"/>
                    </a:cubicBezTo>
                    <a:cubicBezTo>
                      <a:pt x="943430" y="454585"/>
                      <a:pt x="931245" y="464820"/>
                      <a:pt x="916215" y="464820"/>
                    </a:cubicBezTo>
                    <a:cubicBezTo>
                      <a:pt x="901185" y="464820"/>
                      <a:pt x="889000" y="454585"/>
                      <a:pt x="889000" y="441960"/>
                    </a:cubicBezTo>
                    <a:cubicBezTo>
                      <a:pt x="889000" y="429335"/>
                      <a:pt x="901185" y="419100"/>
                      <a:pt x="916215" y="419100"/>
                    </a:cubicBezTo>
                    <a:close/>
                    <a:moveTo>
                      <a:pt x="674915" y="400050"/>
                    </a:moveTo>
                    <a:cubicBezTo>
                      <a:pt x="689945" y="400050"/>
                      <a:pt x="702130" y="410285"/>
                      <a:pt x="702130" y="422910"/>
                    </a:cubicBezTo>
                    <a:cubicBezTo>
                      <a:pt x="702130" y="435535"/>
                      <a:pt x="689945" y="445770"/>
                      <a:pt x="674915" y="445770"/>
                    </a:cubicBezTo>
                    <a:cubicBezTo>
                      <a:pt x="659885" y="445770"/>
                      <a:pt x="647700" y="435535"/>
                      <a:pt x="647700" y="422910"/>
                    </a:cubicBezTo>
                    <a:cubicBezTo>
                      <a:pt x="647700" y="410285"/>
                      <a:pt x="659885" y="400050"/>
                      <a:pt x="674915" y="400050"/>
                    </a:cubicBezTo>
                    <a:close/>
                    <a:moveTo>
                      <a:pt x="439965" y="381000"/>
                    </a:moveTo>
                    <a:cubicBezTo>
                      <a:pt x="454995" y="381000"/>
                      <a:pt x="467180" y="391235"/>
                      <a:pt x="467180" y="403860"/>
                    </a:cubicBezTo>
                    <a:cubicBezTo>
                      <a:pt x="467180" y="416485"/>
                      <a:pt x="454995" y="426720"/>
                      <a:pt x="439965" y="426720"/>
                    </a:cubicBezTo>
                    <a:cubicBezTo>
                      <a:pt x="424935" y="426720"/>
                      <a:pt x="412750" y="416485"/>
                      <a:pt x="412750" y="403860"/>
                    </a:cubicBezTo>
                    <a:cubicBezTo>
                      <a:pt x="412750" y="391235"/>
                      <a:pt x="424935" y="381000"/>
                      <a:pt x="439965" y="381000"/>
                    </a:cubicBezTo>
                    <a:close/>
                    <a:moveTo>
                      <a:pt x="205015" y="374650"/>
                    </a:moveTo>
                    <a:cubicBezTo>
                      <a:pt x="220045" y="374650"/>
                      <a:pt x="232230" y="384885"/>
                      <a:pt x="232230" y="397510"/>
                    </a:cubicBezTo>
                    <a:cubicBezTo>
                      <a:pt x="232230" y="410135"/>
                      <a:pt x="220045" y="420370"/>
                      <a:pt x="205015" y="420370"/>
                    </a:cubicBezTo>
                    <a:cubicBezTo>
                      <a:pt x="189985" y="420370"/>
                      <a:pt x="177800" y="410135"/>
                      <a:pt x="177800" y="397510"/>
                    </a:cubicBezTo>
                    <a:cubicBezTo>
                      <a:pt x="177800" y="384885"/>
                      <a:pt x="189985" y="374650"/>
                      <a:pt x="205015" y="374650"/>
                    </a:cubicBezTo>
                    <a:close/>
                    <a:moveTo>
                      <a:pt x="1005115" y="304800"/>
                    </a:moveTo>
                    <a:cubicBezTo>
                      <a:pt x="1020145" y="304800"/>
                      <a:pt x="1032330" y="315035"/>
                      <a:pt x="1032330" y="327660"/>
                    </a:cubicBezTo>
                    <a:cubicBezTo>
                      <a:pt x="1032330" y="340285"/>
                      <a:pt x="1020145" y="350520"/>
                      <a:pt x="1005115" y="350520"/>
                    </a:cubicBezTo>
                    <a:cubicBezTo>
                      <a:pt x="990085" y="350520"/>
                      <a:pt x="977900" y="340285"/>
                      <a:pt x="977900" y="327660"/>
                    </a:cubicBezTo>
                    <a:cubicBezTo>
                      <a:pt x="977900" y="315035"/>
                      <a:pt x="990085" y="304800"/>
                      <a:pt x="1005115" y="304800"/>
                    </a:cubicBezTo>
                    <a:close/>
                    <a:moveTo>
                      <a:pt x="763815" y="266700"/>
                    </a:moveTo>
                    <a:cubicBezTo>
                      <a:pt x="778845" y="266700"/>
                      <a:pt x="791030" y="276935"/>
                      <a:pt x="791030" y="289560"/>
                    </a:cubicBezTo>
                    <a:cubicBezTo>
                      <a:pt x="791030" y="302185"/>
                      <a:pt x="778845" y="312420"/>
                      <a:pt x="763815" y="312420"/>
                    </a:cubicBezTo>
                    <a:cubicBezTo>
                      <a:pt x="748785" y="312420"/>
                      <a:pt x="736600" y="302185"/>
                      <a:pt x="736600" y="289560"/>
                    </a:cubicBezTo>
                    <a:cubicBezTo>
                      <a:pt x="736600" y="276935"/>
                      <a:pt x="748785" y="266700"/>
                      <a:pt x="763815" y="266700"/>
                    </a:cubicBezTo>
                    <a:close/>
                    <a:moveTo>
                      <a:pt x="312965" y="266700"/>
                    </a:moveTo>
                    <a:cubicBezTo>
                      <a:pt x="327995" y="266700"/>
                      <a:pt x="340180" y="276935"/>
                      <a:pt x="340180" y="289560"/>
                    </a:cubicBezTo>
                    <a:cubicBezTo>
                      <a:pt x="340180" y="302185"/>
                      <a:pt x="327995" y="312420"/>
                      <a:pt x="312965" y="312420"/>
                    </a:cubicBezTo>
                    <a:cubicBezTo>
                      <a:pt x="297935" y="312420"/>
                      <a:pt x="285750" y="302185"/>
                      <a:pt x="285750" y="289560"/>
                    </a:cubicBezTo>
                    <a:cubicBezTo>
                      <a:pt x="285750" y="276935"/>
                      <a:pt x="297935" y="266700"/>
                      <a:pt x="312965" y="266700"/>
                    </a:cubicBezTo>
                    <a:close/>
                    <a:moveTo>
                      <a:pt x="522515" y="247650"/>
                    </a:moveTo>
                    <a:cubicBezTo>
                      <a:pt x="537545" y="247650"/>
                      <a:pt x="549730" y="257885"/>
                      <a:pt x="549730" y="270510"/>
                    </a:cubicBezTo>
                    <a:cubicBezTo>
                      <a:pt x="549730" y="283135"/>
                      <a:pt x="537545" y="293370"/>
                      <a:pt x="522515" y="293370"/>
                    </a:cubicBezTo>
                    <a:cubicBezTo>
                      <a:pt x="507485" y="293370"/>
                      <a:pt x="495300" y="283135"/>
                      <a:pt x="495300" y="270510"/>
                    </a:cubicBezTo>
                    <a:cubicBezTo>
                      <a:pt x="495300" y="257885"/>
                      <a:pt x="507485" y="247650"/>
                      <a:pt x="522515" y="247650"/>
                    </a:cubicBezTo>
                    <a:close/>
                    <a:moveTo>
                      <a:pt x="852715" y="152400"/>
                    </a:moveTo>
                    <a:cubicBezTo>
                      <a:pt x="867745" y="152400"/>
                      <a:pt x="879930" y="162635"/>
                      <a:pt x="879930" y="175260"/>
                    </a:cubicBezTo>
                    <a:cubicBezTo>
                      <a:pt x="879930" y="187885"/>
                      <a:pt x="867745" y="198120"/>
                      <a:pt x="852715" y="198120"/>
                    </a:cubicBezTo>
                    <a:cubicBezTo>
                      <a:pt x="837685" y="198120"/>
                      <a:pt x="825500" y="187885"/>
                      <a:pt x="825500" y="175260"/>
                    </a:cubicBezTo>
                    <a:cubicBezTo>
                      <a:pt x="825500" y="162635"/>
                      <a:pt x="837685" y="152400"/>
                      <a:pt x="852715" y="152400"/>
                    </a:cubicBezTo>
                    <a:close/>
                    <a:moveTo>
                      <a:pt x="395515" y="133350"/>
                    </a:moveTo>
                    <a:cubicBezTo>
                      <a:pt x="410545" y="133350"/>
                      <a:pt x="422730" y="143585"/>
                      <a:pt x="422730" y="156210"/>
                    </a:cubicBezTo>
                    <a:cubicBezTo>
                      <a:pt x="422730" y="168835"/>
                      <a:pt x="410545" y="179070"/>
                      <a:pt x="395515" y="179070"/>
                    </a:cubicBezTo>
                    <a:cubicBezTo>
                      <a:pt x="380485" y="179070"/>
                      <a:pt x="368300" y="168835"/>
                      <a:pt x="368300" y="156210"/>
                    </a:cubicBezTo>
                    <a:cubicBezTo>
                      <a:pt x="368300" y="143585"/>
                      <a:pt x="380485" y="133350"/>
                      <a:pt x="395515" y="133350"/>
                    </a:cubicBezTo>
                    <a:close/>
                    <a:moveTo>
                      <a:pt x="611415" y="114300"/>
                    </a:moveTo>
                    <a:cubicBezTo>
                      <a:pt x="626445" y="114300"/>
                      <a:pt x="638630" y="124535"/>
                      <a:pt x="638630" y="137160"/>
                    </a:cubicBezTo>
                    <a:cubicBezTo>
                      <a:pt x="638630" y="149785"/>
                      <a:pt x="626445" y="160020"/>
                      <a:pt x="611415" y="160020"/>
                    </a:cubicBezTo>
                    <a:cubicBezTo>
                      <a:pt x="596385" y="160020"/>
                      <a:pt x="584200" y="149785"/>
                      <a:pt x="584200" y="137160"/>
                    </a:cubicBezTo>
                    <a:cubicBezTo>
                      <a:pt x="584200" y="124535"/>
                      <a:pt x="596385" y="114300"/>
                      <a:pt x="611415" y="114300"/>
                    </a:cubicBezTo>
                    <a:close/>
                    <a:moveTo>
                      <a:pt x="700315" y="0"/>
                    </a:moveTo>
                    <a:cubicBezTo>
                      <a:pt x="715345" y="0"/>
                      <a:pt x="727530" y="10235"/>
                      <a:pt x="727530" y="22860"/>
                    </a:cubicBezTo>
                    <a:cubicBezTo>
                      <a:pt x="727530" y="35485"/>
                      <a:pt x="715345" y="45720"/>
                      <a:pt x="700315" y="45720"/>
                    </a:cubicBezTo>
                    <a:cubicBezTo>
                      <a:pt x="685285" y="45720"/>
                      <a:pt x="673100" y="35485"/>
                      <a:pt x="673100" y="22860"/>
                    </a:cubicBezTo>
                    <a:cubicBezTo>
                      <a:pt x="673100" y="10235"/>
                      <a:pt x="685285" y="0"/>
                      <a:pt x="700315" y="0"/>
                    </a:cubicBezTo>
                    <a:close/>
                  </a:path>
                </a:pathLst>
              </a:custGeom>
              <a:solidFill>
                <a:srgbClr val="450F18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1418312" y="5026696"/>
                <a:ext cx="5215299" cy="1376965"/>
              </a:xfrm>
              <a:prstGeom prst="roundRect">
                <a:avLst>
                  <a:gd name="adj" fmla="val 9903"/>
                </a:avLst>
              </a:prstGeom>
              <a:solidFill>
                <a:srgbClr val="0E0C1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3421031" y="5130146"/>
                <a:ext cx="1219200" cy="1191950"/>
              </a:xfrm>
              <a:prstGeom prst="ellipse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chemeClr val="tx1"/>
                    </a:solidFill>
                  </a:rPr>
                  <a:t>PLACELOGO HERE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Process 74"/>
              <p:cNvSpPr/>
              <p:nvPr/>
            </p:nvSpPr>
            <p:spPr>
              <a:xfrm>
                <a:off x="1542945" y="4353476"/>
                <a:ext cx="4932001" cy="203200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6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60 w 10000"/>
                  <a:gd name="connsiteY4" fmla="*/ 0 h 10000"/>
                  <a:gd name="connsiteX0" fmla="*/ 60 w 10000"/>
                  <a:gd name="connsiteY0" fmla="*/ 0 h 10000"/>
                  <a:gd name="connsiteX1" fmla="*/ 994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60 w 10000"/>
                  <a:gd name="connsiteY4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60" y="0"/>
                    </a:moveTo>
                    <a:lnTo>
                      <a:pt x="9940" y="0"/>
                    </a:lnTo>
                    <a:cubicBezTo>
                      <a:pt x="9960" y="3333"/>
                      <a:pt x="9980" y="6667"/>
                      <a:pt x="10000" y="10000"/>
                    </a:cubicBezTo>
                    <a:lnTo>
                      <a:pt x="0" y="10000"/>
                    </a:lnTo>
                    <a:cubicBezTo>
                      <a:pt x="20" y="6667"/>
                      <a:pt x="40" y="3333"/>
                      <a:pt x="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1879141" y="3372927"/>
                <a:ext cx="43307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sz="4000" b="1" spc="-150" normalizeH="1" dirty="0" smtClean="0">
                    <a:solidFill>
                      <a:schemeClr val="bg1"/>
                    </a:solidFill>
                    <a:latin typeface="Arial Black"/>
                    <a:cs typeface="Arial Black"/>
                  </a:rPr>
                  <a:t>TEAM NAME</a:t>
                </a:r>
                <a:endParaRPr lang="en-US" sz="4000" b="1" spc="-150" normalizeH="1" dirty="0">
                  <a:solidFill>
                    <a:schemeClr val="bg1"/>
                  </a:solidFill>
                  <a:latin typeface="Arial Black"/>
                  <a:cs typeface="Arial Black"/>
                </a:endParaRPr>
              </a:p>
            </p:txBody>
          </p:sp>
          <p:sp>
            <p:nvSpPr>
              <p:cNvPr id="76" name="Process 75"/>
              <p:cNvSpPr/>
              <p:nvPr/>
            </p:nvSpPr>
            <p:spPr>
              <a:xfrm>
                <a:off x="2155301" y="2762561"/>
                <a:ext cx="3709119" cy="237100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0 w 10000"/>
                  <a:gd name="connsiteY0" fmla="*/ 313 h 10313"/>
                  <a:gd name="connsiteX1" fmla="*/ 9423 w 10000"/>
                  <a:gd name="connsiteY1" fmla="*/ 0 h 10313"/>
                  <a:gd name="connsiteX2" fmla="*/ 10000 w 10000"/>
                  <a:gd name="connsiteY2" fmla="*/ 10313 h 10313"/>
                  <a:gd name="connsiteX3" fmla="*/ 0 w 10000"/>
                  <a:gd name="connsiteY3" fmla="*/ 10313 h 10313"/>
                  <a:gd name="connsiteX4" fmla="*/ 0 w 10000"/>
                  <a:gd name="connsiteY4" fmla="*/ 313 h 10313"/>
                  <a:gd name="connsiteX0" fmla="*/ 507 w 10000"/>
                  <a:gd name="connsiteY0" fmla="*/ 0 h 10313"/>
                  <a:gd name="connsiteX1" fmla="*/ 9423 w 10000"/>
                  <a:gd name="connsiteY1" fmla="*/ 0 h 10313"/>
                  <a:gd name="connsiteX2" fmla="*/ 10000 w 10000"/>
                  <a:gd name="connsiteY2" fmla="*/ 10313 h 10313"/>
                  <a:gd name="connsiteX3" fmla="*/ 0 w 10000"/>
                  <a:gd name="connsiteY3" fmla="*/ 10313 h 10313"/>
                  <a:gd name="connsiteX4" fmla="*/ 507 w 10000"/>
                  <a:gd name="connsiteY4" fmla="*/ 0 h 10313"/>
                  <a:gd name="connsiteX0" fmla="*/ 507 w 10000"/>
                  <a:gd name="connsiteY0" fmla="*/ 938 h 11251"/>
                  <a:gd name="connsiteX1" fmla="*/ 9440 w 10000"/>
                  <a:gd name="connsiteY1" fmla="*/ 0 h 11251"/>
                  <a:gd name="connsiteX2" fmla="*/ 10000 w 10000"/>
                  <a:gd name="connsiteY2" fmla="*/ 11251 h 11251"/>
                  <a:gd name="connsiteX3" fmla="*/ 0 w 10000"/>
                  <a:gd name="connsiteY3" fmla="*/ 11251 h 11251"/>
                  <a:gd name="connsiteX4" fmla="*/ 507 w 10000"/>
                  <a:gd name="connsiteY4" fmla="*/ 938 h 11251"/>
                  <a:gd name="connsiteX0" fmla="*/ 507 w 10000"/>
                  <a:gd name="connsiteY0" fmla="*/ 938 h 11251"/>
                  <a:gd name="connsiteX1" fmla="*/ 9542 w 10000"/>
                  <a:gd name="connsiteY1" fmla="*/ 0 h 11251"/>
                  <a:gd name="connsiteX2" fmla="*/ 10000 w 10000"/>
                  <a:gd name="connsiteY2" fmla="*/ 11251 h 11251"/>
                  <a:gd name="connsiteX3" fmla="*/ 0 w 10000"/>
                  <a:gd name="connsiteY3" fmla="*/ 11251 h 11251"/>
                  <a:gd name="connsiteX4" fmla="*/ 507 w 10000"/>
                  <a:gd name="connsiteY4" fmla="*/ 938 h 11251"/>
                  <a:gd name="connsiteX0" fmla="*/ 507 w 10241"/>
                  <a:gd name="connsiteY0" fmla="*/ 938 h 11251"/>
                  <a:gd name="connsiteX1" fmla="*/ 9542 w 10241"/>
                  <a:gd name="connsiteY1" fmla="*/ 0 h 11251"/>
                  <a:gd name="connsiteX2" fmla="*/ 10241 w 10241"/>
                  <a:gd name="connsiteY2" fmla="*/ 11251 h 11251"/>
                  <a:gd name="connsiteX3" fmla="*/ 0 w 10241"/>
                  <a:gd name="connsiteY3" fmla="*/ 11251 h 11251"/>
                  <a:gd name="connsiteX4" fmla="*/ 507 w 10241"/>
                  <a:gd name="connsiteY4" fmla="*/ 938 h 11251"/>
                  <a:gd name="connsiteX0" fmla="*/ 507 w 10241"/>
                  <a:gd name="connsiteY0" fmla="*/ 938 h 11251"/>
                  <a:gd name="connsiteX1" fmla="*/ 9687 w 10241"/>
                  <a:gd name="connsiteY1" fmla="*/ 0 h 11251"/>
                  <a:gd name="connsiteX2" fmla="*/ 10241 w 10241"/>
                  <a:gd name="connsiteY2" fmla="*/ 11251 h 11251"/>
                  <a:gd name="connsiteX3" fmla="*/ 0 w 10241"/>
                  <a:gd name="connsiteY3" fmla="*/ 11251 h 11251"/>
                  <a:gd name="connsiteX4" fmla="*/ 507 w 10241"/>
                  <a:gd name="connsiteY4" fmla="*/ 938 h 11251"/>
                  <a:gd name="connsiteX0" fmla="*/ 507 w 10241"/>
                  <a:gd name="connsiteY0" fmla="*/ 938 h 11251"/>
                  <a:gd name="connsiteX1" fmla="*/ 9687 w 10241"/>
                  <a:gd name="connsiteY1" fmla="*/ 0 h 11251"/>
                  <a:gd name="connsiteX2" fmla="*/ 10241 w 10241"/>
                  <a:gd name="connsiteY2" fmla="*/ 11251 h 11251"/>
                  <a:gd name="connsiteX3" fmla="*/ 0 w 10241"/>
                  <a:gd name="connsiteY3" fmla="*/ 11251 h 11251"/>
                  <a:gd name="connsiteX4" fmla="*/ 507 w 10241"/>
                  <a:gd name="connsiteY4" fmla="*/ 938 h 11251"/>
                  <a:gd name="connsiteX0" fmla="*/ 857 w 10591"/>
                  <a:gd name="connsiteY0" fmla="*/ 938 h 11251"/>
                  <a:gd name="connsiteX1" fmla="*/ 10037 w 10591"/>
                  <a:gd name="connsiteY1" fmla="*/ 0 h 11251"/>
                  <a:gd name="connsiteX2" fmla="*/ 10591 w 10591"/>
                  <a:gd name="connsiteY2" fmla="*/ 11251 h 11251"/>
                  <a:gd name="connsiteX3" fmla="*/ 0 w 10591"/>
                  <a:gd name="connsiteY3" fmla="*/ 11251 h 11251"/>
                  <a:gd name="connsiteX4" fmla="*/ 857 w 10591"/>
                  <a:gd name="connsiteY4" fmla="*/ 938 h 11251"/>
                  <a:gd name="connsiteX0" fmla="*/ 531 w 10591"/>
                  <a:gd name="connsiteY0" fmla="*/ 730 h 11251"/>
                  <a:gd name="connsiteX1" fmla="*/ 10037 w 10591"/>
                  <a:gd name="connsiteY1" fmla="*/ 0 h 11251"/>
                  <a:gd name="connsiteX2" fmla="*/ 10591 w 10591"/>
                  <a:gd name="connsiteY2" fmla="*/ 11251 h 11251"/>
                  <a:gd name="connsiteX3" fmla="*/ 0 w 10591"/>
                  <a:gd name="connsiteY3" fmla="*/ 11251 h 11251"/>
                  <a:gd name="connsiteX4" fmla="*/ 531 w 10591"/>
                  <a:gd name="connsiteY4" fmla="*/ 730 h 11251"/>
                  <a:gd name="connsiteX0" fmla="*/ 507 w 10591"/>
                  <a:gd name="connsiteY0" fmla="*/ 730 h 11251"/>
                  <a:gd name="connsiteX1" fmla="*/ 10037 w 10591"/>
                  <a:gd name="connsiteY1" fmla="*/ 0 h 11251"/>
                  <a:gd name="connsiteX2" fmla="*/ 10591 w 10591"/>
                  <a:gd name="connsiteY2" fmla="*/ 11251 h 11251"/>
                  <a:gd name="connsiteX3" fmla="*/ 0 w 10591"/>
                  <a:gd name="connsiteY3" fmla="*/ 11251 h 11251"/>
                  <a:gd name="connsiteX4" fmla="*/ 507 w 10591"/>
                  <a:gd name="connsiteY4" fmla="*/ 730 h 11251"/>
                  <a:gd name="connsiteX0" fmla="*/ 507 w 10591"/>
                  <a:gd name="connsiteY0" fmla="*/ 730 h 11251"/>
                  <a:gd name="connsiteX1" fmla="*/ 10037 w 10591"/>
                  <a:gd name="connsiteY1" fmla="*/ 0 h 11251"/>
                  <a:gd name="connsiteX2" fmla="*/ 10591 w 10591"/>
                  <a:gd name="connsiteY2" fmla="*/ 11251 h 11251"/>
                  <a:gd name="connsiteX3" fmla="*/ 0 w 10591"/>
                  <a:gd name="connsiteY3" fmla="*/ 11251 h 11251"/>
                  <a:gd name="connsiteX4" fmla="*/ 507 w 10591"/>
                  <a:gd name="connsiteY4" fmla="*/ 730 h 11251"/>
                  <a:gd name="connsiteX0" fmla="*/ 507 w 10593"/>
                  <a:gd name="connsiteY0" fmla="*/ 730 h 11251"/>
                  <a:gd name="connsiteX1" fmla="*/ 10037 w 10593"/>
                  <a:gd name="connsiteY1" fmla="*/ 0 h 11251"/>
                  <a:gd name="connsiteX2" fmla="*/ 10591 w 10593"/>
                  <a:gd name="connsiteY2" fmla="*/ 11251 h 11251"/>
                  <a:gd name="connsiteX3" fmla="*/ 0 w 10593"/>
                  <a:gd name="connsiteY3" fmla="*/ 11251 h 11251"/>
                  <a:gd name="connsiteX4" fmla="*/ 507 w 10593"/>
                  <a:gd name="connsiteY4" fmla="*/ 730 h 11251"/>
                  <a:gd name="connsiteX0" fmla="*/ 507 w 10569"/>
                  <a:gd name="connsiteY0" fmla="*/ 730 h 11456"/>
                  <a:gd name="connsiteX1" fmla="*/ 10037 w 10569"/>
                  <a:gd name="connsiteY1" fmla="*/ 0 h 11456"/>
                  <a:gd name="connsiteX2" fmla="*/ 10567 w 10569"/>
                  <a:gd name="connsiteY2" fmla="*/ 11456 h 11456"/>
                  <a:gd name="connsiteX3" fmla="*/ 0 w 10569"/>
                  <a:gd name="connsiteY3" fmla="*/ 11251 h 11456"/>
                  <a:gd name="connsiteX4" fmla="*/ 507 w 10569"/>
                  <a:gd name="connsiteY4" fmla="*/ 730 h 11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69" h="11456">
                    <a:moveTo>
                      <a:pt x="507" y="730"/>
                    </a:moveTo>
                    <a:lnTo>
                      <a:pt x="10037" y="0"/>
                    </a:lnTo>
                    <a:cubicBezTo>
                      <a:pt x="10229" y="3438"/>
                      <a:pt x="10604" y="11495"/>
                      <a:pt x="10567" y="11456"/>
                    </a:cubicBezTo>
                    <a:lnTo>
                      <a:pt x="0" y="11251"/>
                    </a:lnTo>
                    <a:cubicBezTo>
                      <a:pt x="169" y="7813"/>
                      <a:pt x="229" y="5001"/>
                      <a:pt x="507" y="7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Process 78"/>
              <p:cNvSpPr/>
              <p:nvPr/>
            </p:nvSpPr>
            <p:spPr>
              <a:xfrm>
                <a:off x="2045840" y="2995418"/>
                <a:ext cx="3926232" cy="169327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0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87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87 w 10000"/>
                  <a:gd name="connsiteY4" fmla="*/ 0 h 10000"/>
                  <a:gd name="connsiteX0" fmla="*/ 70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70 w 10000"/>
                  <a:gd name="connsiteY4" fmla="*/ 0 h 10000"/>
                  <a:gd name="connsiteX0" fmla="*/ 70 w 10248"/>
                  <a:gd name="connsiteY0" fmla="*/ 0 h 10000"/>
                  <a:gd name="connsiteX1" fmla="*/ 9939 w 10248"/>
                  <a:gd name="connsiteY1" fmla="*/ 256 h 10000"/>
                  <a:gd name="connsiteX2" fmla="*/ 10248 w 10248"/>
                  <a:gd name="connsiteY2" fmla="*/ 9744 h 10000"/>
                  <a:gd name="connsiteX3" fmla="*/ 0 w 10248"/>
                  <a:gd name="connsiteY3" fmla="*/ 10000 h 10000"/>
                  <a:gd name="connsiteX4" fmla="*/ 70 w 10248"/>
                  <a:gd name="connsiteY4" fmla="*/ 0 h 10000"/>
                  <a:gd name="connsiteX0" fmla="*/ 70 w 10248"/>
                  <a:gd name="connsiteY0" fmla="*/ 0 h 10000"/>
                  <a:gd name="connsiteX1" fmla="*/ 9939 w 10248"/>
                  <a:gd name="connsiteY1" fmla="*/ 256 h 10000"/>
                  <a:gd name="connsiteX2" fmla="*/ 10248 w 10248"/>
                  <a:gd name="connsiteY2" fmla="*/ 9744 h 10000"/>
                  <a:gd name="connsiteX3" fmla="*/ 0 w 10248"/>
                  <a:gd name="connsiteY3" fmla="*/ 10000 h 10000"/>
                  <a:gd name="connsiteX4" fmla="*/ 70 w 10248"/>
                  <a:gd name="connsiteY4" fmla="*/ 0 h 10000"/>
                  <a:gd name="connsiteX0" fmla="*/ 70 w 10248"/>
                  <a:gd name="connsiteY0" fmla="*/ 0 h 10000"/>
                  <a:gd name="connsiteX1" fmla="*/ 9939 w 10248"/>
                  <a:gd name="connsiteY1" fmla="*/ 256 h 10000"/>
                  <a:gd name="connsiteX2" fmla="*/ 10248 w 10248"/>
                  <a:gd name="connsiteY2" fmla="*/ 9744 h 10000"/>
                  <a:gd name="connsiteX3" fmla="*/ 0 w 10248"/>
                  <a:gd name="connsiteY3" fmla="*/ 10000 h 10000"/>
                  <a:gd name="connsiteX4" fmla="*/ 70 w 10248"/>
                  <a:gd name="connsiteY4" fmla="*/ 0 h 10000"/>
                  <a:gd name="connsiteX0" fmla="*/ 70 w 10248"/>
                  <a:gd name="connsiteY0" fmla="*/ 0 h 10000"/>
                  <a:gd name="connsiteX1" fmla="*/ 9962 w 10248"/>
                  <a:gd name="connsiteY1" fmla="*/ 512 h 10000"/>
                  <a:gd name="connsiteX2" fmla="*/ 10248 w 10248"/>
                  <a:gd name="connsiteY2" fmla="*/ 9744 h 10000"/>
                  <a:gd name="connsiteX3" fmla="*/ 0 w 10248"/>
                  <a:gd name="connsiteY3" fmla="*/ 10000 h 10000"/>
                  <a:gd name="connsiteX4" fmla="*/ 70 w 10248"/>
                  <a:gd name="connsiteY4" fmla="*/ 0 h 10000"/>
                  <a:gd name="connsiteX0" fmla="*/ 284 w 10462"/>
                  <a:gd name="connsiteY0" fmla="*/ 0 h 10256"/>
                  <a:gd name="connsiteX1" fmla="*/ 10176 w 10462"/>
                  <a:gd name="connsiteY1" fmla="*/ 512 h 10256"/>
                  <a:gd name="connsiteX2" fmla="*/ 10462 w 10462"/>
                  <a:gd name="connsiteY2" fmla="*/ 9744 h 10256"/>
                  <a:gd name="connsiteX3" fmla="*/ 0 w 10462"/>
                  <a:gd name="connsiteY3" fmla="*/ 10256 h 10256"/>
                  <a:gd name="connsiteX4" fmla="*/ 284 w 10462"/>
                  <a:gd name="connsiteY4" fmla="*/ 0 h 10256"/>
                  <a:gd name="connsiteX0" fmla="*/ 284 w 10462"/>
                  <a:gd name="connsiteY0" fmla="*/ 0 h 10256"/>
                  <a:gd name="connsiteX1" fmla="*/ 10176 w 10462"/>
                  <a:gd name="connsiteY1" fmla="*/ 512 h 10256"/>
                  <a:gd name="connsiteX2" fmla="*/ 10462 w 10462"/>
                  <a:gd name="connsiteY2" fmla="*/ 9744 h 10256"/>
                  <a:gd name="connsiteX3" fmla="*/ 0 w 10462"/>
                  <a:gd name="connsiteY3" fmla="*/ 10256 h 10256"/>
                  <a:gd name="connsiteX4" fmla="*/ 284 w 10462"/>
                  <a:gd name="connsiteY4" fmla="*/ 0 h 10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2" h="10256">
                    <a:moveTo>
                      <a:pt x="284" y="0"/>
                    </a:moveTo>
                    <a:lnTo>
                      <a:pt x="10176" y="512"/>
                    </a:lnTo>
                    <a:cubicBezTo>
                      <a:pt x="10196" y="940"/>
                      <a:pt x="10442" y="6496"/>
                      <a:pt x="10462" y="9744"/>
                    </a:cubicBezTo>
                    <a:lnTo>
                      <a:pt x="0" y="10256"/>
                    </a:lnTo>
                    <a:cubicBezTo>
                      <a:pt x="29" y="6923"/>
                      <a:pt x="221" y="2820"/>
                      <a:pt x="284" y="0"/>
                    </a:cubicBezTo>
                    <a:close/>
                  </a:path>
                </a:pathLst>
              </a:custGeom>
              <a:solidFill>
                <a:srgbClr val="450A18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Process 78"/>
              <p:cNvSpPr/>
              <p:nvPr/>
            </p:nvSpPr>
            <p:spPr>
              <a:xfrm>
                <a:off x="1578927" y="4188375"/>
                <a:ext cx="4872796" cy="165100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0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87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87 w 10000"/>
                  <a:gd name="connsiteY4" fmla="*/ 0 h 10000"/>
                  <a:gd name="connsiteX0" fmla="*/ 70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70 w 10000"/>
                  <a:gd name="connsiteY4" fmla="*/ 0 h 10000"/>
                  <a:gd name="connsiteX0" fmla="*/ 70 w 10035"/>
                  <a:gd name="connsiteY0" fmla="*/ 0 h 10000"/>
                  <a:gd name="connsiteX1" fmla="*/ 9939 w 10035"/>
                  <a:gd name="connsiteY1" fmla="*/ 256 h 10000"/>
                  <a:gd name="connsiteX2" fmla="*/ 10035 w 10035"/>
                  <a:gd name="connsiteY2" fmla="*/ 10000 h 10000"/>
                  <a:gd name="connsiteX3" fmla="*/ 0 w 10035"/>
                  <a:gd name="connsiteY3" fmla="*/ 10000 h 10000"/>
                  <a:gd name="connsiteX4" fmla="*/ 70 w 10035"/>
                  <a:gd name="connsiteY4" fmla="*/ 0 h 10000"/>
                  <a:gd name="connsiteX0" fmla="*/ 70 w 10035"/>
                  <a:gd name="connsiteY0" fmla="*/ 0 h 10000"/>
                  <a:gd name="connsiteX1" fmla="*/ 9939 w 10035"/>
                  <a:gd name="connsiteY1" fmla="*/ 256 h 10000"/>
                  <a:gd name="connsiteX2" fmla="*/ 10035 w 10035"/>
                  <a:gd name="connsiteY2" fmla="*/ 10000 h 10000"/>
                  <a:gd name="connsiteX3" fmla="*/ 0 w 10035"/>
                  <a:gd name="connsiteY3" fmla="*/ 10000 h 10000"/>
                  <a:gd name="connsiteX4" fmla="*/ 70 w 10035"/>
                  <a:gd name="connsiteY4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35" h="10000">
                    <a:moveTo>
                      <a:pt x="70" y="0"/>
                    </a:moveTo>
                    <a:lnTo>
                      <a:pt x="9939" y="256"/>
                    </a:lnTo>
                    <a:cubicBezTo>
                      <a:pt x="9959" y="3504"/>
                      <a:pt x="9954" y="1111"/>
                      <a:pt x="10035" y="10000"/>
                    </a:cubicBezTo>
                    <a:lnTo>
                      <a:pt x="0" y="10000"/>
                    </a:lnTo>
                    <a:cubicBezTo>
                      <a:pt x="29" y="6667"/>
                      <a:pt x="41" y="3333"/>
                      <a:pt x="70" y="0"/>
                    </a:cubicBezTo>
                    <a:close/>
                  </a:path>
                </a:pathLst>
              </a:custGeom>
              <a:solidFill>
                <a:srgbClr val="450A18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11" name="Straight Arrow Connector 10"/>
          <p:cNvCxnSpPr/>
          <p:nvPr/>
        </p:nvCxnSpPr>
        <p:spPr>
          <a:xfrm flipH="1">
            <a:off x="3835400" y="4418128"/>
            <a:ext cx="3014133" cy="13561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5404200" y="3344333"/>
            <a:ext cx="1445333" cy="4044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49534" y="3159667"/>
            <a:ext cx="1346199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Knitted text 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6736565" y="4048797"/>
            <a:ext cx="2307165" cy="584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Embroidery logo </a:t>
            </a:r>
          </a:p>
          <a:p>
            <a:r>
              <a:rPr lang="en-US" sz="1600" dirty="0" smtClean="0"/>
              <a:t>(Max height: 5.5cm) </a:t>
            </a:r>
            <a:endParaRPr lang="en-US" sz="1600" dirty="0"/>
          </a:p>
        </p:txBody>
      </p:sp>
      <p:cxnSp>
        <p:nvCxnSpPr>
          <p:cNvPr id="32" name="Straight Arrow Connector 31"/>
          <p:cNvCxnSpPr>
            <a:stCxn id="33" idx="1"/>
          </p:cNvCxnSpPr>
          <p:nvPr/>
        </p:nvCxnSpPr>
        <p:spPr>
          <a:xfrm flipH="1" flipV="1">
            <a:off x="3903135" y="1710267"/>
            <a:ext cx="1116630" cy="4494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019765" y="1867291"/>
            <a:ext cx="2701835" cy="584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err="1" smtClean="0"/>
              <a:t>Pom</a:t>
            </a:r>
            <a:r>
              <a:rPr lang="en-US" sz="1600" dirty="0" smtClean="0"/>
              <a:t> </a:t>
            </a:r>
            <a:r>
              <a:rPr lang="en-US" sz="1600" dirty="0" err="1" smtClean="0"/>
              <a:t>Pom</a:t>
            </a:r>
            <a:r>
              <a:rPr lang="en-US" sz="1600" dirty="0" smtClean="0"/>
              <a:t>  </a:t>
            </a:r>
          </a:p>
          <a:p>
            <a:r>
              <a:rPr lang="en-US" sz="1600" dirty="0" smtClean="0"/>
              <a:t>(max: 3 </a:t>
            </a:r>
            <a:r>
              <a:rPr lang="en-US" sz="1600" dirty="0" err="1" smtClean="0"/>
              <a:t>colours</a:t>
            </a:r>
            <a:r>
              <a:rPr lang="en-US" sz="1600" dirty="0"/>
              <a:t>)</a:t>
            </a:r>
            <a:r>
              <a:rPr lang="en-US" sz="1600" dirty="0" smtClean="0"/>
              <a:t>  </a:t>
            </a:r>
            <a:endParaRPr lang="en-U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5404200" y="192877"/>
            <a:ext cx="3429000" cy="584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Beanie Size: 22cm (h) x 24cm (w)</a:t>
            </a:r>
          </a:p>
          <a:p>
            <a:r>
              <a:rPr lang="en-US" sz="1600" dirty="0" smtClean="0"/>
              <a:t>Material: 100% Acrylic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482254" y="4997388"/>
            <a:ext cx="1058334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Roll up   </a:t>
            </a:r>
            <a:endParaRPr lang="en-US" sz="1600" dirty="0"/>
          </a:p>
        </p:txBody>
      </p:sp>
      <p:cxnSp>
        <p:nvCxnSpPr>
          <p:cNvPr id="28" name="Elbow Connector 27"/>
          <p:cNvCxnSpPr/>
          <p:nvPr/>
        </p:nvCxnSpPr>
        <p:spPr>
          <a:xfrm rot="16200000" flipH="1">
            <a:off x="5441384" y="5667811"/>
            <a:ext cx="1376965" cy="207105"/>
          </a:xfrm>
          <a:prstGeom prst="bentConnector3">
            <a:avLst>
              <a:gd name="adj1" fmla="val 142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026314" y="6459846"/>
            <a:ext cx="2071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endCxn id="40" idx="1"/>
          </p:cNvCxnSpPr>
          <p:nvPr/>
        </p:nvCxnSpPr>
        <p:spPr>
          <a:xfrm flipV="1">
            <a:off x="6233419" y="5166665"/>
            <a:ext cx="1248835" cy="776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0" name="Picture 49" descr="XSS hockey shape.jpg"/>
          <p:cNvPicPr>
            <a:picLocks noChangeAspect="1"/>
          </p:cNvPicPr>
          <p:nvPr/>
        </p:nvPicPr>
        <p:blipFill>
          <a:blip r:embed="rId3">
            <a:alphaModFix amt="6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-49331" y="2560071"/>
            <a:ext cx="9750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/>
              <a:t>Movable ruler</a:t>
            </a:r>
            <a:endParaRPr lang="en-US" sz="1300" dirty="0"/>
          </a:p>
        </p:txBody>
      </p:sp>
      <p:sp>
        <p:nvSpPr>
          <p:cNvPr id="74" name="Bent-Up Arrow 73"/>
          <p:cNvSpPr/>
          <p:nvPr/>
        </p:nvSpPr>
        <p:spPr>
          <a:xfrm rot="5400000">
            <a:off x="349193" y="3044732"/>
            <a:ext cx="292214" cy="369332"/>
          </a:xfrm>
          <a:prstGeom prst="bentUpArrow">
            <a:avLst>
              <a:gd name="adj1" fmla="val 10513"/>
              <a:gd name="adj2" fmla="val 25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23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Step-to-step guide</a:t>
            </a:r>
            <a:br>
              <a:rPr lang="en-US" dirty="0" smtClean="0"/>
            </a:br>
            <a:r>
              <a:rPr lang="en-US" sz="2700" dirty="0" smtClean="0"/>
              <a:t>How to submit your design to us</a:t>
            </a:r>
            <a:endParaRPr lang="en-US" sz="4000" dirty="0"/>
          </a:p>
        </p:txBody>
      </p: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3">
            <a:alphaModFix amt="6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graphicFrame>
        <p:nvGraphicFramePr>
          <p:cNvPr id="11" name="Content Placeholder 1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3333324"/>
              </p:ext>
            </p:extLst>
          </p:nvPr>
        </p:nvGraphicFramePr>
        <p:xfrm>
          <a:off x="3353539" y="2971800"/>
          <a:ext cx="1446321" cy="138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Document" showAsIcon="1" r:id="rId5" imgW="584200" imgH="558800" progId="Word.Document.8">
                  <p:embed/>
                </p:oleObj>
              </mc:Choice>
              <mc:Fallback>
                <p:oleObj name="Document" showAsIcon="1" r:id="rId5" imgW="584200" imgH="55880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53539" y="2971800"/>
                        <a:ext cx="1446321" cy="138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40000" y="2349500"/>
            <a:ext cx="751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Double click to open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5308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MAKE YOUR OWN DESIGN</a:t>
            </a:r>
            <a:br>
              <a:rPr lang="en-US" dirty="0" smtClean="0"/>
            </a:br>
            <a:r>
              <a:rPr lang="en-US" sz="3600" dirty="0" smtClean="0"/>
              <a:t>Based On Our Popular Styles</a:t>
            </a:r>
            <a:endParaRPr lang="en-US" dirty="0"/>
          </a:p>
        </p:txBody>
      </p:sp>
      <p:grpSp>
        <p:nvGrpSpPr>
          <p:cNvPr id="60" name="Group 59"/>
          <p:cNvGrpSpPr/>
          <p:nvPr/>
        </p:nvGrpSpPr>
        <p:grpSpPr>
          <a:xfrm>
            <a:off x="3207172" y="4295225"/>
            <a:ext cx="2330027" cy="2410373"/>
            <a:chOff x="3207172" y="4295225"/>
            <a:chExt cx="2330027" cy="2410373"/>
          </a:xfrm>
        </p:grpSpPr>
        <p:pic>
          <p:nvPicPr>
            <p:cNvPr id="22" name="Picture 21" descr="BEANIE BG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7172" y="4295225"/>
              <a:ext cx="2330027" cy="2410373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471334" y="5148795"/>
              <a:ext cx="178654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/>
                  <a:cs typeface="Century Gothic"/>
                </a:rPr>
                <a:t>Already have a design?</a:t>
              </a:r>
            </a:p>
            <a:p>
              <a:pPr algn="ctr"/>
              <a:r>
                <a:rPr 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/>
                  <a:cs typeface="Century Gothic"/>
                </a:rPr>
                <a:t>Click here 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pic>
        <p:nvPicPr>
          <p:cNvPr id="53" name="Picture 52" descr="Style A beani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69" y="1611291"/>
            <a:ext cx="2127671" cy="2191257"/>
          </a:xfrm>
          <a:prstGeom prst="rect">
            <a:avLst/>
          </a:prstGeom>
        </p:spPr>
      </p:pic>
      <p:pic>
        <p:nvPicPr>
          <p:cNvPr id="54" name="Picture 53" descr="Style B beani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896" y="1611291"/>
            <a:ext cx="2127671" cy="2191256"/>
          </a:xfrm>
          <a:prstGeom prst="rect">
            <a:avLst/>
          </a:prstGeom>
        </p:spPr>
      </p:pic>
      <p:pic>
        <p:nvPicPr>
          <p:cNvPr id="55" name="Picture 54" descr="Style C beani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003" y="1592237"/>
            <a:ext cx="2156040" cy="2210311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2326151" y="4779463"/>
            <a:ext cx="647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Or</a:t>
            </a:r>
            <a:r>
              <a:rPr lang="mr-IN" dirty="0" smtClean="0"/>
              <a:t>…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1266088" y="3802548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300" dirty="0">
                <a:latin typeface="Jersey M54"/>
                <a:cs typeface="Jersey M54"/>
              </a:rPr>
              <a:t>Style A</a:t>
            </a:r>
            <a:endParaRPr lang="en-US" spc="300" dirty="0">
              <a:latin typeface="Jersey M54"/>
              <a:cs typeface="Jersey M54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831488" y="3791895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300" dirty="0">
                <a:latin typeface="Jersey M54"/>
                <a:cs typeface="Jersey M54"/>
              </a:rPr>
              <a:t>Style </a:t>
            </a:r>
            <a:r>
              <a:rPr lang="en-US" spc="300" dirty="0" smtClean="0">
                <a:latin typeface="Jersey M54"/>
                <a:cs typeface="Jersey M54"/>
              </a:rPr>
              <a:t>B</a:t>
            </a:r>
            <a:endParaRPr lang="en-US" spc="300" dirty="0">
              <a:latin typeface="Jersey M54"/>
              <a:cs typeface="Jersey M54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473088" y="3802548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300" dirty="0">
                <a:latin typeface="Jersey M54"/>
                <a:cs typeface="Jersey M54"/>
              </a:rPr>
              <a:t>Style </a:t>
            </a:r>
            <a:r>
              <a:rPr lang="en-US" spc="300" dirty="0" smtClean="0">
                <a:latin typeface="Jersey M54"/>
                <a:cs typeface="Jersey M54"/>
              </a:rPr>
              <a:t>C</a:t>
            </a:r>
            <a:endParaRPr lang="en-US" spc="300" dirty="0">
              <a:latin typeface="Jersey M54"/>
              <a:cs typeface="Jersey M54"/>
            </a:endParaRPr>
          </a:p>
        </p:txBody>
      </p:sp>
    </p:spTree>
    <p:extLst>
      <p:ext uri="{BB962C8B-B14F-4D97-AF65-F5344CB8AC3E}">
        <p14:creationId xmlns:p14="http://schemas.microsoft.com/office/powerpoint/2010/main" val="877230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-774700" y="-406400"/>
            <a:ext cx="10807700" cy="8524198"/>
            <a:chOff x="-774700" y="-406400"/>
            <a:chExt cx="10807700" cy="8524198"/>
          </a:xfrm>
        </p:grpSpPr>
        <p:sp>
          <p:nvSpPr>
            <p:cNvPr id="31" name="Rectangle 30"/>
            <p:cNvSpPr/>
            <p:nvPr/>
          </p:nvSpPr>
          <p:spPr>
            <a:xfrm>
              <a:off x="-774700" y="-406400"/>
              <a:ext cx="10807700" cy="80391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2767889" y="1086193"/>
              <a:ext cx="1422400" cy="1459515"/>
            </a:xfrm>
            <a:prstGeom prst="ellipse">
              <a:avLst/>
            </a:prstGeom>
            <a:solidFill>
              <a:srgbClr val="A6A6A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850440" y="5091349"/>
              <a:ext cx="5215299" cy="1376965"/>
            </a:xfrm>
            <a:prstGeom prst="roundRect">
              <a:avLst>
                <a:gd name="adj" fmla="val 9903"/>
              </a:avLst>
            </a:prstGeom>
            <a:solidFill>
              <a:srgbClr val="A6A6A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4" name="Chord 33"/>
            <p:cNvSpPr/>
            <p:nvPr/>
          </p:nvSpPr>
          <p:spPr>
            <a:xfrm rot="5400000">
              <a:off x="408195" y="2591403"/>
              <a:ext cx="6065840" cy="4986950"/>
            </a:xfrm>
            <a:prstGeom prst="chord">
              <a:avLst>
                <a:gd name="adj1" fmla="val 5396904"/>
                <a:gd name="adj2" fmla="val 1620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917700" y="3225800"/>
              <a:ext cx="3022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/>
                  <a:cs typeface="Century Gothic"/>
                </a:rPr>
                <a:t>BEANIE </a:t>
              </a:r>
              <a:r>
                <a:rPr lang="en-US" sz="3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/>
                  <a:cs typeface="Century Gothic"/>
                </a:rPr>
                <a:t>TEMPLATE</a:t>
              </a:r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pic>
        <p:nvPicPr>
          <p:cNvPr id="4" name="Picture 3" descr="lSquareRulerC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89" y="1088131"/>
            <a:ext cx="6935672" cy="40032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48477" y="5834176"/>
            <a:ext cx="27051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300" dirty="0" smtClean="0">
                <a:latin typeface="Jersey M54"/>
                <a:cs typeface="Jersey M54"/>
              </a:rPr>
              <a:t>Style </a:t>
            </a:r>
            <a:r>
              <a:rPr lang="en-US" sz="3200" spc="300" dirty="0" smtClean="0">
                <a:latin typeface="Jersey M54"/>
                <a:cs typeface="Jersey M54"/>
              </a:rPr>
              <a:t>A</a:t>
            </a:r>
            <a:endParaRPr lang="en-US" sz="3200" spc="300" dirty="0">
              <a:latin typeface="Jersey M54"/>
              <a:cs typeface="Jersey M54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850440" y="1094217"/>
            <a:ext cx="5215299" cy="7023581"/>
            <a:chOff x="1418312" y="1029564"/>
            <a:chExt cx="5215299" cy="7023581"/>
          </a:xfrm>
        </p:grpSpPr>
        <p:sp>
          <p:nvSpPr>
            <p:cNvPr id="14" name="Chord 13"/>
            <p:cNvSpPr/>
            <p:nvPr/>
          </p:nvSpPr>
          <p:spPr>
            <a:xfrm rot="5400000">
              <a:off x="976067" y="2526750"/>
              <a:ext cx="6065840" cy="4986950"/>
            </a:xfrm>
            <a:prstGeom prst="chord">
              <a:avLst>
                <a:gd name="adj1" fmla="val 5396904"/>
                <a:gd name="adj2" fmla="val 16200000"/>
              </a:avLst>
            </a:prstGeom>
            <a:solidFill>
              <a:srgbClr val="0E0C1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1418312" y="1029564"/>
              <a:ext cx="5215299" cy="5374097"/>
              <a:chOff x="1418312" y="1029564"/>
              <a:chExt cx="5215299" cy="5374097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3335761" y="1029564"/>
                <a:ext cx="1422400" cy="1459515"/>
              </a:xfrm>
              <a:prstGeom prst="ellipse">
                <a:avLst/>
              </a:prstGeom>
              <a:solidFill>
                <a:srgbClr val="0E0B1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421031" y="1106356"/>
                <a:ext cx="1337130" cy="1036320"/>
              </a:xfrm>
              <a:custGeom>
                <a:avLst/>
                <a:gdLst/>
                <a:ahLst/>
                <a:cxnLst/>
                <a:rect l="l" t="t" r="r" b="b"/>
                <a:pathLst>
                  <a:path w="1337130" h="1036320">
                    <a:moveTo>
                      <a:pt x="1049565" y="990600"/>
                    </a:moveTo>
                    <a:cubicBezTo>
                      <a:pt x="1064595" y="990600"/>
                      <a:pt x="1076780" y="1000835"/>
                      <a:pt x="1076780" y="1013460"/>
                    </a:cubicBezTo>
                    <a:cubicBezTo>
                      <a:pt x="1076780" y="1026085"/>
                      <a:pt x="1064595" y="1036320"/>
                      <a:pt x="1049565" y="1036320"/>
                    </a:cubicBezTo>
                    <a:cubicBezTo>
                      <a:pt x="1034535" y="1036320"/>
                      <a:pt x="1022350" y="1026085"/>
                      <a:pt x="1022350" y="1013460"/>
                    </a:cubicBezTo>
                    <a:cubicBezTo>
                      <a:pt x="1022350" y="1000835"/>
                      <a:pt x="1034535" y="990600"/>
                      <a:pt x="1049565" y="990600"/>
                    </a:cubicBezTo>
                    <a:close/>
                    <a:moveTo>
                      <a:pt x="814615" y="984250"/>
                    </a:moveTo>
                    <a:cubicBezTo>
                      <a:pt x="829645" y="984250"/>
                      <a:pt x="841830" y="994485"/>
                      <a:pt x="841830" y="1007110"/>
                    </a:cubicBezTo>
                    <a:cubicBezTo>
                      <a:pt x="841830" y="1019735"/>
                      <a:pt x="829645" y="1029970"/>
                      <a:pt x="814615" y="1029970"/>
                    </a:cubicBezTo>
                    <a:cubicBezTo>
                      <a:pt x="799585" y="1029970"/>
                      <a:pt x="787400" y="1019735"/>
                      <a:pt x="787400" y="1007110"/>
                    </a:cubicBezTo>
                    <a:cubicBezTo>
                      <a:pt x="787400" y="994485"/>
                      <a:pt x="799585" y="984250"/>
                      <a:pt x="814615" y="984250"/>
                    </a:cubicBezTo>
                    <a:close/>
                    <a:moveTo>
                      <a:pt x="586015" y="977900"/>
                    </a:moveTo>
                    <a:cubicBezTo>
                      <a:pt x="601045" y="977900"/>
                      <a:pt x="613230" y="988135"/>
                      <a:pt x="613230" y="1000760"/>
                    </a:cubicBezTo>
                    <a:cubicBezTo>
                      <a:pt x="613230" y="1013385"/>
                      <a:pt x="601045" y="1023620"/>
                      <a:pt x="586015" y="1023620"/>
                    </a:cubicBezTo>
                    <a:cubicBezTo>
                      <a:pt x="570985" y="1023620"/>
                      <a:pt x="558800" y="1013385"/>
                      <a:pt x="558800" y="1000760"/>
                    </a:cubicBezTo>
                    <a:cubicBezTo>
                      <a:pt x="558800" y="988135"/>
                      <a:pt x="570985" y="977900"/>
                      <a:pt x="586015" y="977900"/>
                    </a:cubicBezTo>
                    <a:close/>
                    <a:moveTo>
                      <a:pt x="332015" y="971550"/>
                    </a:moveTo>
                    <a:cubicBezTo>
                      <a:pt x="347045" y="971550"/>
                      <a:pt x="359230" y="981785"/>
                      <a:pt x="359230" y="994410"/>
                    </a:cubicBezTo>
                    <a:cubicBezTo>
                      <a:pt x="359230" y="1007035"/>
                      <a:pt x="347045" y="1017270"/>
                      <a:pt x="332015" y="1017270"/>
                    </a:cubicBezTo>
                    <a:cubicBezTo>
                      <a:pt x="316985" y="1017270"/>
                      <a:pt x="304800" y="1007035"/>
                      <a:pt x="304800" y="994410"/>
                    </a:cubicBezTo>
                    <a:cubicBezTo>
                      <a:pt x="304800" y="981785"/>
                      <a:pt x="316985" y="971550"/>
                      <a:pt x="332015" y="971550"/>
                    </a:cubicBezTo>
                    <a:close/>
                    <a:moveTo>
                      <a:pt x="1132115" y="857250"/>
                    </a:moveTo>
                    <a:cubicBezTo>
                      <a:pt x="1147145" y="857250"/>
                      <a:pt x="1159330" y="867485"/>
                      <a:pt x="1159330" y="880110"/>
                    </a:cubicBezTo>
                    <a:cubicBezTo>
                      <a:pt x="1159330" y="892735"/>
                      <a:pt x="1147145" y="902970"/>
                      <a:pt x="1132115" y="902970"/>
                    </a:cubicBezTo>
                    <a:cubicBezTo>
                      <a:pt x="1117085" y="902970"/>
                      <a:pt x="1104900" y="892735"/>
                      <a:pt x="1104900" y="880110"/>
                    </a:cubicBezTo>
                    <a:cubicBezTo>
                      <a:pt x="1104900" y="867485"/>
                      <a:pt x="1117085" y="857250"/>
                      <a:pt x="1132115" y="857250"/>
                    </a:cubicBezTo>
                    <a:close/>
                    <a:moveTo>
                      <a:pt x="897165" y="838200"/>
                    </a:moveTo>
                    <a:cubicBezTo>
                      <a:pt x="912195" y="838200"/>
                      <a:pt x="924380" y="848435"/>
                      <a:pt x="924380" y="861060"/>
                    </a:cubicBezTo>
                    <a:cubicBezTo>
                      <a:pt x="924380" y="873685"/>
                      <a:pt x="912195" y="883920"/>
                      <a:pt x="897165" y="883920"/>
                    </a:cubicBezTo>
                    <a:cubicBezTo>
                      <a:pt x="882135" y="883920"/>
                      <a:pt x="869950" y="873685"/>
                      <a:pt x="869950" y="861060"/>
                    </a:cubicBezTo>
                    <a:cubicBezTo>
                      <a:pt x="869950" y="848435"/>
                      <a:pt x="882135" y="838200"/>
                      <a:pt x="897165" y="838200"/>
                    </a:cubicBezTo>
                    <a:close/>
                    <a:moveTo>
                      <a:pt x="662215" y="831850"/>
                    </a:moveTo>
                    <a:cubicBezTo>
                      <a:pt x="677245" y="831850"/>
                      <a:pt x="689430" y="842085"/>
                      <a:pt x="689430" y="854710"/>
                    </a:cubicBezTo>
                    <a:cubicBezTo>
                      <a:pt x="689430" y="867335"/>
                      <a:pt x="677245" y="877570"/>
                      <a:pt x="662215" y="877570"/>
                    </a:cubicBezTo>
                    <a:cubicBezTo>
                      <a:pt x="647185" y="877570"/>
                      <a:pt x="635000" y="867335"/>
                      <a:pt x="635000" y="854710"/>
                    </a:cubicBezTo>
                    <a:cubicBezTo>
                      <a:pt x="635000" y="842085"/>
                      <a:pt x="647185" y="831850"/>
                      <a:pt x="662215" y="831850"/>
                    </a:cubicBezTo>
                    <a:close/>
                    <a:moveTo>
                      <a:pt x="433615" y="825500"/>
                    </a:moveTo>
                    <a:cubicBezTo>
                      <a:pt x="448645" y="825500"/>
                      <a:pt x="460830" y="835735"/>
                      <a:pt x="460830" y="848360"/>
                    </a:cubicBezTo>
                    <a:cubicBezTo>
                      <a:pt x="460830" y="860985"/>
                      <a:pt x="448645" y="871220"/>
                      <a:pt x="433615" y="871220"/>
                    </a:cubicBezTo>
                    <a:cubicBezTo>
                      <a:pt x="418585" y="871220"/>
                      <a:pt x="406400" y="860985"/>
                      <a:pt x="406400" y="848360"/>
                    </a:cubicBezTo>
                    <a:cubicBezTo>
                      <a:pt x="406400" y="835735"/>
                      <a:pt x="418585" y="825500"/>
                      <a:pt x="433615" y="825500"/>
                    </a:cubicBezTo>
                    <a:close/>
                    <a:moveTo>
                      <a:pt x="179615" y="819150"/>
                    </a:moveTo>
                    <a:cubicBezTo>
                      <a:pt x="194645" y="819150"/>
                      <a:pt x="206830" y="829385"/>
                      <a:pt x="206830" y="842010"/>
                    </a:cubicBezTo>
                    <a:cubicBezTo>
                      <a:pt x="206830" y="854635"/>
                      <a:pt x="194645" y="864870"/>
                      <a:pt x="179615" y="864870"/>
                    </a:cubicBezTo>
                    <a:cubicBezTo>
                      <a:pt x="164585" y="864870"/>
                      <a:pt x="152400" y="854635"/>
                      <a:pt x="152400" y="842010"/>
                    </a:cubicBezTo>
                    <a:cubicBezTo>
                      <a:pt x="152400" y="829385"/>
                      <a:pt x="164585" y="819150"/>
                      <a:pt x="179615" y="819150"/>
                    </a:cubicBezTo>
                    <a:close/>
                    <a:moveTo>
                      <a:pt x="1221015" y="723900"/>
                    </a:moveTo>
                    <a:cubicBezTo>
                      <a:pt x="1236045" y="723900"/>
                      <a:pt x="1248230" y="734135"/>
                      <a:pt x="1248230" y="746760"/>
                    </a:cubicBezTo>
                    <a:cubicBezTo>
                      <a:pt x="1248230" y="759385"/>
                      <a:pt x="1236045" y="769620"/>
                      <a:pt x="1221015" y="769620"/>
                    </a:cubicBezTo>
                    <a:cubicBezTo>
                      <a:pt x="1205985" y="769620"/>
                      <a:pt x="1193800" y="759385"/>
                      <a:pt x="1193800" y="746760"/>
                    </a:cubicBezTo>
                    <a:cubicBezTo>
                      <a:pt x="1193800" y="734135"/>
                      <a:pt x="1205985" y="723900"/>
                      <a:pt x="1221015" y="723900"/>
                    </a:cubicBezTo>
                    <a:close/>
                    <a:moveTo>
                      <a:pt x="979715" y="704850"/>
                    </a:moveTo>
                    <a:cubicBezTo>
                      <a:pt x="994745" y="704850"/>
                      <a:pt x="1006930" y="715085"/>
                      <a:pt x="1006930" y="727710"/>
                    </a:cubicBezTo>
                    <a:cubicBezTo>
                      <a:pt x="1006930" y="740335"/>
                      <a:pt x="994745" y="750570"/>
                      <a:pt x="979715" y="750570"/>
                    </a:cubicBezTo>
                    <a:cubicBezTo>
                      <a:pt x="964685" y="750570"/>
                      <a:pt x="952500" y="740335"/>
                      <a:pt x="952500" y="727710"/>
                    </a:cubicBezTo>
                    <a:cubicBezTo>
                      <a:pt x="952500" y="715085"/>
                      <a:pt x="964685" y="704850"/>
                      <a:pt x="979715" y="704850"/>
                    </a:cubicBezTo>
                    <a:close/>
                    <a:moveTo>
                      <a:pt x="744765" y="685800"/>
                    </a:moveTo>
                    <a:cubicBezTo>
                      <a:pt x="759795" y="685800"/>
                      <a:pt x="771980" y="696035"/>
                      <a:pt x="771980" y="708660"/>
                    </a:cubicBezTo>
                    <a:cubicBezTo>
                      <a:pt x="771980" y="721285"/>
                      <a:pt x="759795" y="731520"/>
                      <a:pt x="744765" y="731520"/>
                    </a:cubicBezTo>
                    <a:cubicBezTo>
                      <a:pt x="729735" y="731520"/>
                      <a:pt x="717550" y="721285"/>
                      <a:pt x="717550" y="708660"/>
                    </a:cubicBezTo>
                    <a:cubicBezTo>
                      <a:pt x="717550" y="696035"/>
                      <a:pt x="729735" y="685800"/>
                      <a:pt x="744765" y="685800"/>
                    </a:cubicBezTo>
                    <a:close/>
                    <a:moveTo>
                      <a:pt x="509815" y="679450"/>
                    </a:moveTo>
                    <a:cubicBezTo>
                      <a:pt x="524845" y="679450"/>
                      <a:pt x="537030" y="689685"/>
                      <a:pt x="537030" y="702310"/>
                    </a:cubicBezTo>
                    <a:cubicBezTo>
                      <a:pt x="537030" y="714935"/>
                      <a:pt x="524845" y="725170"/>
                      <a:pt x="509815" y="725170"/>
                    </a:cubicBezTo>
                    <a:cubicBezTo>
                      <a:pt x="494785" y="725170"/>
                      <a:pt x="482600" y="714935"/>
                      <a:pt x="482600" y="702310"/>
                    </a:cubicBezTo>
                    <a:cubicBezTo>
                      <a:pt x="482600" y="689685"/>
                      <a:pt x="494785" y="679450"/>
                      <a:pt x="509815" y="679450"/>
                    </a:cubicBezTo>
                    <a:close/>
                    <a:moveTo>
                      <a:pt x="281215" y="673100"/>
                    </a:moveTo>
                    <a:cubicBezTo>
                      <a:pt x="296245" y="673100"/>
                      <a:pt x="308430" y="683335"/>
                      <a:pt x="308430" y="695960"/>
                    </a:cubicBezTo>
                    <a:cubicBezTo>
                      <a:pt x="308430" y="708585"/>
                      <a:pt x="296245" y="718820"/>
                      <a:pt x="281215" y="718820"/>
                    </a:cubicBezTo>
                    <a:cubicBezTo>
                      <a:pt x="266185" y="718820"/>
                      <a:pt x="254000" y="708585"/>
                      <a:pt x="254000" y="695960"/>
                    </a:cubicBezTo>
                    <a:cubicBezTo>
                      <a:pt x="254000" y="683335"/>
                      <a:pt x="266185" y="673100"/>
                      <a:pt x="281215" y="673100"/>
                    </a:cubicBezTo>
                    <a:close/>
                    <a:moveTo>
                      <a:pt x="27215" y="666750"/>
                    </a:moveTo>
                    <a:cubicBezTo>
                      <a:pt x="42245" y="666750"/>
                      <a:pt x="54430" y="676985"/>
                      <a:pt x="54430" y="689610"/>
                    </a:cubicBezTo>
                    <a:cubicBezTo>
                      <a:pt x="54430" y="702235"/>
                      <a:pt x="42245" y="712470"/>
                      <a:pt x="27215" y="712470"/>
                    </a:cubicBezTo>
                    <a:cubicBezTo>
                      <a:pt x="12185" y="712470"/>
                      <a:pt x="0" y="702235"/>
                      <a:pt x="0" y="689610"/>
                    </a:cubicBezTo>
                    <a:cubicBezTo>
                      <a:pt x="0" y="676985"/>
                      <a:pt x="12185" y="666750"/>
                      <a:pt x="27215" y="666750"/>
                    </a:cubicBezTo>
                    <a:close/>
                    <a:moveTo>
                      <a:pt x="1309915" y="609600"/>
                    </a:moveTo>
                    <a:cubicBezTo>
                      <a:pt x="1324945" y="609600"/>
                      <a:pt x="1337130" y="619835"/>
                      <a:pt x="1337130" y="632460"/>
                    </a:cubicBezTo>
                    <a:cubicBezTo>
                      <a:pt x="1337130" y="645085"/>
                      <a:pt x="1324945" y="655320"/>
                      <a:pt x="1309915" y="655320"/>
                    </a:cubicBezTo>
                    <a:cubicBezTo>
                      <a:pt x="1294885" y="655320"/>
                      <a:pt x="1282700" y="645085"/>
                      <a:pt x="1282700" y="632460"/>
                    </a:cubicBezTo>
                    <a:cubicBezTo>
                      <a:pt x="1282700" y="619835"/>
                      <a:pt x="1294885" y="609600"/>
                      <a:pt x="1309915" y="609600"/>
                    </a:cubicBezTo>
                    <a:close/>
                    <a:moveTo>
                      <a:pt x="1068615" y="571500"/>
                    </a:moveTo>
                    <a:cubicBezTo>
                      <a:pt x="1083645" y="571500"/>
                      <a:pt x="1095830" y="581735"/>
                      <a:pt x="1095830" y="594360"/>
                    </a:cubicBezTo>
                    <a:cubicBezTo>
                      <a:pt x="1095830" y="606985"/>
                      <a:pt x="1083645" y="617220"/>
                      <a:pt x="1068615" y="617220"/>
                    </a:cubicBezTo>
                    <a:cubicBezTo>
                      <a:pt x="1053585" y="617220"/>
                      <a:pt x="1041400" y="606985"/>
                      <a:pt x="1041400" y="594360"/>
                    </a:cubicBezTo>
                    <a:cubicBezTo>
                      <a:pt x="1041400" y="581735"/>
                      <a:pt x="1053585" y="571500"/>
                      <a:pt x="1068615" y="571500"/>
                    </a:cubicBezTo>
                    <a:close/>
                    <a:moveTo>
                      <a:pt x="827315" y="552450"/>
                    </a:moveTo>
                    <a:cubicBezTo>
                      <a:pt x="842345" y="552450"/>
                      <a:pt x="854530" y="562685"/>
                      <a:pt x="854530" y="575310"/>
                    </a:cubicBezTo>
                    <a:cubicBezTo>
                      <a:pt x="854530" y="587935"/>
                      <a:pt x="842345" y="598170"/>
                      <a:pt x="827315" y="598170"/>
                    </a:cubicBezTo>
                    <a:cubicBezTo>
                      <a:pt x="812285" y="598170"/>
                      <a:pt x="800100" y="587935"/>
                      <a:pt x="800100" y="575310"/>
                    </a:cubicBezTo>
                    <a:cubicBezTo>
                      <a:pt x="800100" y="562685"/>
                      <a:pt x="812285" y="552450"/>
                      <a:pt x="827315" y="552450"/>
                    </a:cubicBezTo>
                    <a:close/>
                    <a:moveTo>
                      <a:pt x="592365" y="533400"/>
                    </a:moveTo>
                    <a:cubicBezTo>
                      <a:pt x="607395" y="533400"/>
                      <a:pt x="619580" y="543635"/>
                      <a:pt x="619580" y="556260"/>
                    </a:cubicBezTo>
                    <a:cubicBezTo>
                      <a:pt x="619580" y="568885"/>
                      <a:pt x="607395" y="579120"/>
                      <a:pt x="592365" y="579120"/>
                    </a:cubicBezTo>
                    <a:cubicBezTo>
                      <a:pt x="577335" y="579120"/>
                      <a:pt x="565150" y="568885"/>
                      <a:pt x="565150" y="556260"/>
                    </a:cubicBezTo>
                    <a:cubicBezTo>
                      <a:pt x="565150" y="543635"/>
                      <a:pt x="577335" y="533400"/>
                      <a:pt x="592365" y="533400"/>
                    </a:cubicBezTo>
                    <a:close/>
                    <a:moveTo>
                      <a:pt x="357415" y="527050"/>
                    </a:moveTo>
                    <a:cubicBezTo>
                      <a:pt x="372445" y="527050"/>
                      <a:pt x="384630" y="537285"/>
                      <a:pt x="384630" y="549910"/>
                    </a:cubicBezTo>
                    <a:cubicBezTo>
                      <a:pt x="384630" y="562535"/>
                      <a:pt x="372445" y="572770"/>
                      <a:pt x="357415" y="572770"/>
                    </a:cubicBezTo>
                    <a:cubicBezTo>
                      <a:pt x="342385" y="572770"/>
                      <a:pt x="330200" y="562535"/>
                      <a:pt x="330200" y="549910"/>
                    </a:cubicBezTo>
                    <a:cubicBezTo>
                      <a:pt x="330200" y="537285"/>
                      <a:pt x="342385" y="527050"/>
                      <a:pt x="357415" y="527050"/>
                    </a:cubicBezTo>
                    <a:close/>
                    <a:moveTo>
                      <a:pt x="128815" y="520700"/>
                    </a:moveTo>
                    <a:cubicBezTo>
                      <a:pt x="143845" y="520700"/>
                      <a:pt x="156030" y="530935"/>
                      <a:pt x="156030" y="543560"/>
                    </a:cubicBezTo>
                    <a:cubicBezTo>
                      <a:pt x="156030" y="556185"/>
                      <a:pt x="143845" y="566420"/>
                      <a:pt x="128815" y="566420"/>
                    </a:cubicBezTo>
                    <a:cubicBezTo>
                      <a:pt x="113785" y="566420"/>
                      <a:pt x="101600" y="556185"/>
                      <a:pt x="101600" y="543560"/>
                    </a:cubicBezTo>
                    <a:cubicBezTo>
                      <a:pt x="101600" y="530935"/>
                      <a:pt x="113785" y="520700"/>
                      <a:pt x="128815" y="520700"/>
                    </a:cubicBezTo>
                    <a:close/>
                    <a:moveTo>
                      <a:pt x="1157515" y="457200"/>
                    </a:moveTo>
                    <a:cubicBezTo>
                      <a:pt x="1172545" y="457200"/>
                      <a:pt x="1184730" y="467435"/>
                      <a:pt x="1184730" y="480060"/>
                    </a:cubicBezTo>
                    <a:cubicBezTo>
                      <a:pt x="1184730" y="492685"/>
                      <a:pt x="1172545" y="502920"/>
                      <a:pt x="1157515" y="502920"/>
                    </a:cubicBezTo>
                    <a:cubicBezTo>
                      <a:pt x="1142485" y="502920"/>
                      <a:pt x="1130300" y="492685"/>
                      <a:pt x="1130300" y="480060"/>
                    </a:cubicBezTo>
                    <a:cubicBezTo>
                      <a:pt x="1130300" y="467435"/>
                      <a:pt x="1142485" y="457200"/>
                      <a:pt x="1157515" y="457200"/>
                    </a:cubicBezTo>
                    <a:close/>
                    <a:moveTo>
                      <a:pt x="916215" y="419100"/>
                    </a:moveTo>
                    <a:cubicBezTo>
                      <a:pt x="931245" y="419100"/>
                      <a:pt x="943430" y="429335"/>
                      <a:pt x="943430" y="441960"/>
                    </a:cubicBezTo>
                    <a:cubicBezTo>
                      <a:pt x="943430" y="454585"/>
                      <a:pt x="931245" y="464820"/>
                      <a:pt x="916215" y="464820"/>
                    </a:cubicBezTo>
                    <a:cubicBezTo>
                      <a:pt x="901185" y="464820"/>
                      <a:pt x="889000" y="454585"/>
                      <a:pt x="889000" y="441960"/>
                    </a:cubicBezTo>
                    <a:cubicBezTo>
                      <a:pt x="889000" y="429335"/>
                      <a:pt x="901185" y="419100"/>
                      <a:pt x="916215" y="419100"/>
                    </a:cubicBezTo>
                    <a:close/>
                    <a:moveTo>
                      <a:pt x="674915" y="400050"/>
                    </a:moveTo>
                    <a:cubicBezTo>
                      <a:pt x="689945" y="400050"/>
                      <a:pt x="702130" y="410285"/>
                      <a:pt x="702130" y="422910"/>
                    </a:cubicBezTo>
                    <a:cubicBezTo>
                      <a:pt x="702130" y="435535"/>
                      <a:pt x="689945" y="445770"/>
                      <a:pt x="674915" y="445770"/>
                    </a:cubicBezTo>
                    <a:cubicBezTo>
                      <a:pt x="659885" y="445770"/>
                      <a:pt x="647700" y="435535"/>
                      <a:pt x="647700" y="422910"/>
                    </a:cubicBezTo>
                    <a:cubicBezTo>
                      <a:pt x="647700" y="410285"/>
                      <a:pt x="659885" y="400050"/>
                      <a:pt x="674915" y="400050"/>
                    </a:cubicBezTo>
                    <a:close/>
                    <a:moveTo>
                      <a:pt x="439965" y="381000"/>
                    </a:moveTo>
                    <a:cubicBezTo>
                      <a:pt x="454995" y="381000"/>
                      <a:pt x="467180" y="391235"/>
                      <a:pt x="467180" y="403860"/>
                    </a:cubicBezTo>
                    <a:cubicBezTo>
                      <a:pt x="467180" y="416485"/>
                      <a:pt x="454995" y="426720"/>
                      <a:pt x="439965" y="426720"/>
                    </a:cubicBezTo>
                    <a:cubicBezTo>
                      <a:pt x="424935" y="426720"/>
                      <a:pt x="412750" y="416485"/>
                      <a:pt x="412750" y="403860"/>
                    </a:cubicBezTo>
                    <a:cubicBezTo>
                      <a:pt x="412750" y="391235"/>
                      <a:pt x="424935" y="381000"/>
                      <a:pt x="439965" y="381000"/>
                    </a:cubicBezTo>
                    <a:close/>
                    <a:moveTo>
                      <a:pt x="205015" y="374650"/>
                    </a:moveTo>
                    <a:cubicBezTo>
                      <a:pt x="220045" y="374650"/>
                      <a:pt x="232230" y="384885"/>
                      <a:pt x="232230" y="397510"/>
                    </a:cubicBezTo>
                    <a:cubicBezTo>
                      <a:pt x="232230" y="410135"/>
                      <a:pt x="220045" y="420370"/>
                      <a:pt x="205015" y="420370"/>
                    </a:cubicBezTo>
                    <a:cubicBezTo>
                      <a:pt x="189985" y="420370"/>
                      <a:pt x="177800" y="410135"/>
                      <a:pt x="177800" y="397510"/>
                    </a:cubicBezTo>
                    <a:cubicBezTo>
                      <a:pt x="177800" y="384885"/>
                      <a:pt x="189985" y="374650"/>
                      <a:pt x="205015" y="374650"/>
                    </a:cubicBezTo>
                    <a:close/>
                    <a:moveTo>
                      <a:pt x="1005115" y="304800"/>
                    </a:moveTo>
                    <a:cubicBezTo>
                      <a:pt x="1020145" y="304800"/>
                      <a:pt x="1032330" y="315035"/>
                      <a:pt x="1032330" y="327660"/>
                    </a:cubicBezTo>
                    <a:cubicBezTo>
                      <a:pt x="1032330" y="340285"/>
                      <a:pt x="1020145" y="350520"/>
                      <a:pt x="1005115" y="350520"/>
                    </a:cubicBezTo>
                    <a:cubicBezTo>
                      <a:pt x="990085" y="350520"/>
                      <a:pt x="977900" y="340285"/>
                      <a:pt x="977900" y="327660"/>
                    </a:cubicBezTo>
                    <a:cubicBezTo>
                      <a:pt x="977900" y="315035"/>
                      <a:pt x="990085" y="304800"/>
                      <a:pt x="1005115" y="304800"/>
                    </a:cubicBezTo>
                    <a:close/>
                    <a:moveTo>
                      <a:pt x="763815" y="266700"/>
                    </a:moveTo>
                    <a:cubicBezTo>
                      <a:pt x="778845" y="266700"/>
                      <a:pt x="791030" y="276935"/>
                      <a:pt x="791030" y="289560"/>
                    </a:cubicBezTo>
                    <a:cubicBezTo>
                      <a:pt x="791030" y="302185"/>
                      <a:pt x="778845" y="312420"/>
                      <a:pt x="763815" y="312420"/>
                    </a:cubicBezTo>
                    <a:cubicBezTo>
                      <a:pt x="748785" y="312420"/>
                      <a:pt x="736600" y="302185"/>
                      <a:pt x="736600" y="289560"/>
                    </a:cubicBezTo>
                    <a:cubicBezTo>
                      <a:pt x="736600" y="276935"/>
                      <a:pt x="748785" y="266700"/>
                      <a:pt x="763815" y="266700"/>
                    </a:cubicBezTo>
                    <a:close/>
                    <a:moveTo>
                      <a:pt x="312965" y="266700"/>
                    </a:moveTo>
                    <a:cubicBezTo>
                      <a:pt x="327995" y="266700"/>
                      <a:pt x="340180" y="276935"/>
                      <a:pt x="340180" y="289560"/>
                    </a:cubicBezTo>
                    <a:cubicBezTo>
                      <a:pt x="340180" y="302185"/>
                      <a:pt x="327995" y="312420"/>
                      <a:pt x="312965" y="312420"/>
                    </a:cubicBezTo>
                    <a:cubicBezTo>
                      <a:pt x="297935" y="312420"/>
                      <a:pt x="285750" y="302185"/>
                      <a:pt x="285750" y="289560"/>
                    </a:cubicBezTo>
                    <a:cubicBezTo>
                      <a:pt x="285750" y="276935"/>
                      <a:pt x="297935" y="266700"/>
                      <a:pt x="312965" y="266700"/>
                    </a:cubicBezTo>
                    <a:close/>
                    <a:moveTo>
                      <a:pt x="522515" y="247650"/>
                    </a:moveTo>
                    <a:cubicBezTo>
                      <a:pt x="537545" y="247650"/>
                      <a:pt x="549730" y="257885"/>
                      <a:pt x="549730" y="270510"/>
                    </a:cubicBezTo>
                    <a:cubicBezTo>
                      <a:pt x="549730" y="283135"/>
                      <a:pt x="537545" y="293370"/>
                      <a:pt x="522515" y="293370"/>
                    </a:cubicBezTo>
                    <a:cubicBezTo>
                      <a:pt x="507485" y="293370"/>
                      <a:pt x="495300" y="283135"/>
                      <a:pt x="495300" y="270510"/>
                    </a:cubicBezTo>
                    <a:cubicBezTo>
                      <a:pt x="495300" y="257885"/>
                      <a:pt x="507485" y="247650"/>
                      <a:pt x="522515" y="247650"/>
                    </a:cubicBezTo>
                    <a:close/>
                    <a:moveTo>
                      <a:pt x="852715" y="152400"/>
                    </a:moveTo>
                    <a:cubicBezTo>
                      <a:pt x="867745" y="152400"/>
                      <a:pt x="879930" y="162635"/>
                      <a:pt x="879930" y="175260"/>
                    </a:cubicBezTo>
                    <a:cubicBezTo>
                      <a:pt x="879930" y="187885"/>
                      <a:pt x="867745" y="198120"/>
                      <a:pt x="852715" y="198120"/>
                    </a:cubicBezTo>
                    <a:cubicBezTo>
                      <a:pt x="837685" y="198120"/>
                      <a:pt x="825500" y="187885"/>
                      <a:pt x="825500" y="175260"/>
                    </a:cubicBezTo>
                    <a:cubicBezTo>
                      <a:pt x="825500" y="162635"/>
                      <a:pt x="837685" y="152400"/>
                      <a:pt x="852715" y="152400"/>
                    </a:cubicBezTo>
                    <a:close/>
                    <a:moveTo>
                      <a:pt x="395515" y="133350"/>
                    </a:moveTo>
                    <a:cubicBezTo>
                      <a:pt x="410545" y="133350"/>
                      <a:pt x="422730" y="143585"/>
                      <a:pt x="422730" y="156210"/>
                    </a:cubicBezTo>
                    <a:cubicBezTo>
                      <a:pt x="422730" y="168835"/>
                      <a:pt x="410545" y="179070"/>
                      <a:pt x="395515" y="179070"/>
                    </a:cubicBezTo>
                    <a:cubicBezTo>
                      <a:pt x="380485" y="179070"/>
                      <a:pt x="368300" y="168835"/>
                      <a:pt x="368300" y="156210"/>
                    </a:cubicBezTo>
                    <a:cubicBezTo>
                      <a:pt x="368300" y="143585"/>
                      <a:pt x="380485" y="133350"/>
                      <a:pt x="395515" y="133350"/>
                    </a:cubicBezTo>
                    <a:close/>
                    <a:moveTo>
                      <a:pt x="611415" y="114300"/>
                    </a:moveTo>
                    <a:cubicBezTo>
                      <a:pt x="626445" y="114300"/>
                      <a:pt x="638630" y="124535"/>
                      <a:pt x="638630" y="137160"/>
                    </a:cubicBezTo>
                    <a:cubicBezTo>
                      <a:pt x="638630" y="149785"/>
                      <a:pt x="626445" y="160020"/>
                      <a:pt x="611415" y="160020"/>
                    </a:cubicBezTo>
                    <a:cubicBezTo>
                      <a:pt x="596385" y="160020"/>
                      <a:pt x="584200" y="149785"/>
                      <a:pt x="584200" y="137160"/>
                    </a:cubicBezTo>
                    <a:cubicBezTo>
                      <a:pt x="584200" y="124535"/>
                      <a:pt x="596385" y="114300"/>
                      <a:pt x="611415" y="114300"/>
                    </a:cubicBezTo>
                    <a:close/>
                    <a:moveTo>
                      <a:pt x="700315" y="0"/>
                    </a:moveTo>
                    <a:cubicBezTo>
                      <a:pt x="715345" y="0"/>
                      <a:pt x="727530" y="10235"/>
                      <a:pt x="727530" y="22860"/>
                    </a:cubicBezTo>
                    <a:cubicBezTo>
                      <a:pt x="727530" y="35485"/>
                      <a:pt x="715345" y="45720"/>
                      <a:pt x="700315" y="45720"/>
                    </a:cubicBezTo>
                    <a:cubicBezTo>
                      <a:pt x="685285" y="45720"/>
                      <a:pt x="673100" y="35485"/>
                      <a:pt x="673100" y="22860"/>
                    </a:cubicBezTo>
                    <a:cubicBezTo>
                      <a:pt x="673100" y="10235"/>
                      <a:pt x="685285" y="0"/>
                      <a:pt x="70031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19"/>
              <p:cNvSpPr/>
              <p:nvPr/>
            </p:nvSpPr>
            <p:spPr>
              <a:xfrm>
                <a:off x="3357531" y="1042264"/>
                <a:ext cx="1341010" cy="995841"/>
              </a:xfrm>
              <a:custGeom>
                <a:avLst/>
                <a:gdLst/>
                <a:ahLst/>
                <a:cxnLst/>
                <a:rect l="l" t="t" r="r" b="b"/>
                <a:pathLst>
                  <a:path w="1337130" h="1036320">
                    <a:moveTo>
                      <a:pt x="1049565" y="990600"/>
                    </a:moveTo>
                    <a:cubicBezTo>
                      <a:pt x="1064595" y="990600"/>
                      <a:pt x="1076780" y="1000835"/>
                      <a:pt x="1076780" y="1013460"/>
                    </a:cubicBezTo>
                    <a:cubicBezTo>
                      <a:pt x="1076780" y="1026085"/>
                      <a:pt x="1064595" y="1036320"/>
                      <a:pt x="1049565" y="1036320"/>
                    </a:cubicBezTo>
                    <a:cubicBezTo>
                      <a:pt x="1034535" y="1036320"/>
                      <a:pt x="1022350" y="1026085"/>
                      <a:pt x="1022350" y="1013460"/>
                    </a:cubicBezTo>
                    <a:cubicBezTo>
                      <a:pt x="1022350" y="1000835"/>
                      <a:pt x="1034535" y="990600"/>
                      <a:pt x="1049565" y="990600"/>
                    </a:cubicBezTo>
                    <a:close/>
                    <a:moveTo>
                      <a:pt x="814615" y="984250"/>
                    </a:moveTo>
                    <a:cubicBezTo>
                      <a:pt x="829645" y="984250"/>
                      <a:pt x="841830" y="994485"/>
                      <a:pt x="841830" y="1007110"/>
                    </a:cubicBezTo>
                    <a:cubicBezTo>
                      <a:pt x="841830" y="1019735"/>
                      <a:pt x="829645" y="1029970"/>
                      <a:pt x="814615" y="1029970"/>
                    </a:cubicBezTo>
                    <a:cubicBezTo>
                      <a:pt x="799585" y="1029970"/>
                      <a:pt x="787400" y="1019735"/>
                      <a:pt x="787400" y="1007110"/>
                    </a:cubicBezTo>
                    <a:cubicBezTo>
                      <a:pt x="787400" y="994485"/>
                      <a:pt x="799585" y="984250"/>
                      <a:pt x="814615" y="984250"/>
                    </a:cubicBezTo>
                    <a:close/>
                    <a:moveTo>
                      <a:pt x="586015" y="977900"/>
                    </a:moveTo>
                    <a:cubicBezTo>
                      <a:pt x="601045" y="977900"/>
                      <a:pt x="613230" y="988135"/>
                      <a:pt x="613230" y="1000760"/>
                    </a:cubicBezTo>
                    <a:cubicBezTo>
                      <a:pt x="613230" y="1013385"/>
                      <a:pt x="601045" y="1023620"/>
                      <a:pt x="586015" y="1023620"/>
                    </a:cubicBezTo>
                    <a:cubicBezTo>
                      <a:pt x="570985" y="1023620"/>
                      <a:pt x="558800" y="1013385"/>
                      <a:pt x="558800" y="1000760"/>
                    </a:cubicBezTo>
                    <a:cubicBezTo>
                      <a:pt x="558800" y="988135"/>
                      <a:pt x="570985" y="977900"/>
                      <a:pt x="586015" y="977900"/>
                    </a:cubicBezTo>
                    <a:close/>
                    <a:moveTo>
                      <a:pt x="332015" y="971550"/>
                    </a:moveTo>
                    <a:cubicBezTo>
                      <a:pt x="347045" y="971550"/>
                      <a:pt x="359230" y="981785"/>
                      <a:pt x="359230" y="994410"/>
                    </a:cubicBezTo>
                    <a:cubicBezTo>
                      <a:pt x="359230" y="1007035"/>
                      <a:pt x="347045" y="1017270"/>
                      <a:pt x="332015" y="1017270"/>
                    </a:cubicBezTo>
                    <a:cubicBezTo>
                      <a:pt x="316985" y="1017270"/>
                      <a:pt x="304800" y="1007035"/>
                      <a:pt x="304800" y="994410"/>
                    </a:cubicBezTo>
                    <a:cubicBezTo>
                      <a:pt x="304800" y="981785"/>
                      <a:pt x="316985" y="971550"/>
                      <a:pt x="332015" y="971550"/>
                    </a:cubicBezTo>
                    <a:close/>
                    <a:moveTo>
                      <a:pt x="1132115" y="857250"/>
                    </a:moveTo>
                    <a:cubicBezTo>
                      <a:pt x="1147145" y="857250"/>
                      <a:pt x="1159330" y="867485"/>
                      <a:pt x="1159330" y="880110"/>
                    </a:cubicBezTo>
                    <a:cubicBezTo>
                      <a:pt x="1159330" y="892735"/>
                      <a:pt x="1147145" y="902970"/>
                      <a:pt x="1132115" y="902970"/>
                    </a:cubicBezTo>
                    <a:cubicBezTo>
                      <a:pt x="1117085" y="902970"/>
                      <a:pt x="1104900" y="892735"/>
                      <a:pt x="1104900" y="880110"/>
                    </a:cubicBezTo>
                    <a:cubicBezTo>
                      <a:pt x="1104900" y="867485"/>
                      <a:pt x="1117085" y="857250"/>
                      <a:pt x="1132115" y="857250"/>
                    </a:cubicBezTo>
                    <a:close/>
                    <a:moveTo>
                      <a:pt x="897165" y="838200"/>
                    </a:moveTo>
                    <a:cubicBezTo>
                      <a:pt x="912195" y="838200"/>
                      <a:pt x="924380" y="848435"/>
                      <a:pt x="924380" y="861060"/>
                    </a:cubicBezTo>
                    <a:cubicBezTo>
                      <a:pt x="924380" y="873685"/>
                      <a:pt x="912195" y="883920"/>
                      <a:pt x="897165" y="883920"/>
                    </a:cubicBezTo>
                    <a:cubicBezTo>
                      <a:pt x="882135" y="883920"/>
                      <a:pt x="869950" y="873685"/>
                      <a:pt x="869950" y="861060"/>
                    </a:cubicBezTo>
                    <a:cubicBezTo>
                      <a:pt x="869950" y="848435"/>
                      <a:pt x="882135" y="838200"/>
                      <a:pt x="897165" y="838200"/>
                    </a:cubicBezTo>
                    <a:close/>
                    <a:moveTo>
                      <a:pt x="662215" y="831850"/>
                    </a:moveTo>
                    <a:cubicBezTo>
                      <a:pt x="677245" y="831850"/>
                      <a:pt x="689430" y="842085"/>
                      <a:pt x="689430" y="854710"/>
                    </a:cubicBezTo>
                    <a:cubicBezTo>
                      <a:pt x="689430" y="867335"/>
                      <a:pt x="677245" y="877570"/>
                      <a:pt x="662215" y="877570"/>
                    </a:cubicBezTo>
                    <a:cubicBezTo>
                      <a:pt x="647185" y="877570"/>
                      <a:pt x="635000" y="867335"/>
                      <a:pt x="635000" y="854710"/>
                    </a:cubicBezTo>
                    <a:cubicBezTo>
                      <a:pt x="635000" y="842085"/>
                      <a:pt x="647185" y="831850"/>
                      <a:pt x="662215" y="831850"/>
                    </a:cubicBezTo>
                    <a:close/>
                    <a:moveTo>
                      <a:pt x="433615" y="825500"/>
                    </a:moveTo>
                    <a:cubicBezTo>
                      <a:pt x="448645" y="825500"/>
                      <a:pt x="460830" y="835735"/>
                      <a:pt x="460830" y="848360"/>
                    </a:cubicBezTo>
                    <a:cubicBezTo>
                      <a:pt x="460830" y="860985"/>
                      <a:pt x="448645" y="871220"/>
                      <a:pt x="433615" y="871220"/>
                    </a:cubicBezTo>
                    <a:cubicBezTo>
                      <a:pt x="418585" y="871220"/>
                      <a:pt x="406400" y="860985"/>
                      <a:pt x="406400" y="848360"/>
                    </a:cubicBezTo>
                    <a:cubicBezTo>
                      <a:pt x="406400" y="835735"/>
                      <a:pt x="418585" y="825500"/>
                      <a:pt x="433615" y="825500"/>
                    </a:cubicBezTo>
                    <a:close/>
                    <a:moveTo>
                      <a:pt x="179615" y="819150"/>
                    </a:moveTo>
                    <a:cubicBezTo>
                      <a:pt x="194645" y="819150"/>
                      <a:pt x="206830" y="829385"/>
                      <a:pt x="206830" y="842010"/>
                    </a:cubicBezTo>
                    <a:cubicBezTo>
                      <a:pt x="206830" y="854635"/>
                      <a:pt x="194645" y="864870"/>
                      <a:pt x="179615" y="864870"/>
                    </a:cubicBezTo>
                    <a:cubicBezTo>
                      <a:pt x="164585" y="864870"/>
                      <a:pt x="152400" y="854635"/>
                      <a:pt x="152400" y="842010"/>
                    </a:cubicBezTo>
                    <a:cubicBezTo>
                      <a:pt x="152400" y="829385"/>
                      <a:pt x="164585" y="819150"/>
                      <a:pt x="179615" y="819150"/>
                    </a:cubicBezTo>
                    <a:close/>
                    <a:moveTo>
                      <a:pt x="1221015" y="723900"/>
                    </a:moveTo>
                    <a:cubicBezTo>
                      <a:pt x="1236045" y="723900"/>
                      <a:pt x="1248230" y="734135"/>
                      <a:pt x="1248230" y="746760"/>
                    </a:cubicBezTo>
                    <a:cubicBezTo>
                      <a:pt x="1248230" y="759385"/>
                      <a:pt x="1236045" y="769620"/>
                      <a:pt x="1221015" y="769620"/>
                    </a:cubicBezTo>
                    <a:cubicBezTo>
                      <a:pt x="1205985" y="769620"/>
                      <a:pt x="1193800" y="759385"/>
                      <a:pt x="1193800" y="746760"/>
                    </a:cubicBezTo>
                    <a:cubicBezTo>
                      <a:pt x="1193800" y="734135"/>
                      <a:pt x="1205985" y="723900"/>
                      <a:pt x="1221015" y="723900"/>
                    </a:cubicBezTo>
                    <a:close/>
                    <a:moveTo>
                      <a:pt x="979715" y="704850"/>
                    </a:moveTo>
                    <a:cubicBezTo>
                      <a:pt x="994745" y="704850"/>
                      <a:pt x="1006930" y="715085"/>
                      <a:pt x="1006930" y="727710"/>
                    </a:cubicBezTo>
                    <a:cubicBezTo>
                      <a:pt x="1006930" y="740335"/>
                      <a:pt x="994745" y="750570"/>
                      <a:pt x="979715" y="750570"/>
                    </a:cubicBezTo>
                    <a:cubicBezTo>
                      <a:pt x="964685" y="750570"/>
                      <a:pt x="952500" y="740335"/>
                      <a:pt x="952500" y="727710"/>
                    </a:cubicBezTo>
                    <a:cubicBezTo>
                      <a:pt x="952500" y="715085"/>
                      <a:pt x="964685" y="704850"/>
                      <a:pt x="979715" y="704850"/>
                    </a:cubicBezTo>
                    <a:close/>
                    <a:moveTo>
                      <a:pt x="744765" y="685800"/>
                    </a:moveTo>
                    <a:cubicBezTo>
                      <a:pt x="759795" y="685800"/>
                      <a:pt x="771980" y="696035"/>
                      <a:pt x="771980" y="708660"/>
                    </a:cubicBezTo>
                    <a:cubicBezTo>
                      <a:pt x="771980" y="721285"/>
                      <a:pt x="759795" y="731520"/>
                      <a:pt x="744765" y="731520"/>
                    </a:cubicBezTo>
                    <a:cubicBezTo>
                      <a:pt x="729735" y="731520"/>
                      <a:pt x="717550" y="721285"/>
                      <a:pt x="717550" y="708660"/>
                    </a:cubicBezTo>
                    <a:cubicBezTo>
                      <a:pt x="717550" y="696035"/>
                      <a:pt x="729735" y="685800"/>
                      <a:pt x="744765" y="685800"/>
                    </a:cubicBezTo>
                    <a:close/>
                    <a:moveTo>
                      <a:pt x="509815" y="679450"/>
                    </a:moveTo>
                    <a:cubicBezTo>
                      <a:pt x="524845" y="679450"/>
                      <a:pt x="537030" y="689685"/>
                      <a:pt x="537030" y="702310"/>
                    </a:cubicBezTo>
                    <a:cubicBezTo>
                      <a:pt x="537030" y="714935"/>
                      <a:pt x="524845" y="725170"/>
                      <a:pt x="509815" y="725170"/>
                    </a:cubicBezTo>
                    <a:cubicBezTo>
                      <a:pt x="494785" y="725170"/>
                      <a:pt x="482600" y="714935"/>
                      <a:pt x="482600" y="702310"/>
                    </a:cubicBezTo>
                    <a:cubicBezTo>
                      <a:pt x="482600" y="689685"/>
                      <a:pt x="494785" y="679450"/>
                      <a:pt x="509815" y="679450"/>
                    </a:cubicBezTo>
                    <a:close/>
                    <a:moveTo>
                      <a:pt x="281215" y="673100"/>
                    </a:moveTo>
                    <a:cubicBezTo>
                      <a:pt x="296245" y="673100"/>
                      <a:pt x="308430" y="683335"/>
                      <a:pt x="308430" y="695960"/>
                    </a:cubicBezTo>
                    <a:cubicBezTo>
                      <a:pt x="308430" y="708585"/>
                      <a:pt x="296245" y="718820"/>
                      <a:pt x="281215" y="718820"/>
                    </a:cubicBezTo>
                    <a:cubicBezTo>
                      <a:pt x="266185" y="718820"/>
                      <a:pt x="254000" y="708585"/>
                      <a:pt x="254000" y="695960"/>
                    </a:cubicBezTo>
                    <a:cubicBezTo>
                      <a:pt x="254000" y="683335"/>
                      <a:pt x="266185" y="673100"/>
                      <a:pt x="281215" y="673100"/>
                    </a:cubicBezTo>
                    <a:close/>
                    <a:moveTo>
                      <a:pt x="27215" y="666750"/>
                    </a:moveTo>
                    <a:cubicBezTo>
                      <a:pt x="42245" y="666750"/>
                      <a:pt x="54430" y="676985"/>
                      <a:pt x="54430" y="689610"/>
                    </a:cubicBezTo>
                    <a:cubicBezTo>
                      <a:pt x="54430" y="702235"/>
                      <a:pt x="42245" y="712470"/>
                      <a:pt x="27215" y="712470"/>
                    </a:cubicBezTo>
                    <a:cubicBezTo>
                      <a:pt x="12185" y="712470"/>
                      <a:pt x="0" y="702235"/>
                      <a:pt x="0" y="689610"/>
                    </a:cubicBezTo>
                    <a:cubicBezTo>
                      <a:pt x="0" y="676985"/>
                      <a:pt x="12185" y="666750"/>
                      <a:pt x="27215" y="666750"/>
                    </a:cubicBezTo>
                    <a:close/>
                    <a:moveTo>
                      <a:pt x="1309915" y="609600"/>
                    </a:moveTo>
                    <a:cubicBezTo>
                      <a:pt x="1324945" y="609600"/>
                      <a:pt x="1337130" y="619835"/>
                      <a:pt x="1337130" y="632460"/>
                    </a:cubicBezTo>
                    <a:cubicBezTo>
                      <a:pt x="1337130" y="645085"/>
                      <a:pt x="1324945" y="655320"/>
                      <a:pt x="1309915" y="655320"/>
                    </a:cubicBezTo>
                    <a:cubicBezTo>
                      <a:pt x="1294885" y="655320"/>
                      <a:pt x="1282700" y="645085"/>
                      <a:pt x="1282700" y="632460"/>
                    </a:cubicBezTo>
                    <a:cubicBezTo>
                      <a:pt x="1282700" y="619835"/>
                      <a:pt x="1294885" y="609600"/>
                      <a:pt x="1309915" y="609600"/>
                    </a:cubicBezTo>
                    <a:close/>
                    <a:moveTo>
                      <a:pt x="1068615" y="571500"/>
                    </a:moveTo>
                    <a:cubicBezTo>
                      <a:pt x="1083645" y="571500"/>
                      <a:pt x="1095830" y="581735"/>
                      <a:pt x="1095830" y="594360"/>
                    </a:cubicBezTo>
                    <a:cubicBezTo>
                      <a:pt x="1095830" y="606985"/>
                      <a:pt x="1083645" y="617220"/>
                      <a:pt x="1068615" y="617220"/>
                    </a:cubicBezTo>
                    <a:cubicBezTo>
                      <a:pt x="1053585" y="617220"/>
                      <a:pt x="1041400" y="606985"/>
                      <a:pt x="1041400" y="594360"/>
                    </a:cubicBezTo>
                    <a:cubicBezTo>
                      <a:pt x="1041400" y="581735"/>
                      <a:pt x="1053585" y="571500"/>
                      <a:pt x="1068615" y="571500"/>
                    </a:cubicBezTo>
                    <a:close/>
                    <a:moveTo>
                      <a:pt x="827315" y="552450"/>
                    </a:moveTo>
                    <a:cubicBezTo>
                      <a:pt x="842345" y="552450"/>
                      <a:pt x="854530" y="562685"/>
                      <a:pt x="854530" y="575310"/>
                    </a:cubicBezTo>
                    <a:cubicBezTo>
                      <a:pt x="854530" y="587935"/>
                      <a:pt x="842345" y="598170"/>
                      <a:pt x="827315" y="598170"/>
                    </a:cubicBezTo>
                    <a:cubicBezTo>
                      <a:pt x="812285" y="598170"/>
                      <a:pt x="800100" y="587935"/>
                      <a:pt x="800100" y="575310"/>
                    </a:cubicBezTo>
                    <a:cubicBezTo>
                      <a:pt x="800100" y="562685"/>
                      <a:pt x="812285" y="552450"/>
                      <a:pt x="827315" y="552450"/>
                    </a:cubicBezTo>
                    <a:close/>
                    <a:moveTo>
                      <a:pt x="592365" y="533400"/>
                    </a:moveTo>
                    <a:cubicBezTo>
                      <a:pt x="607395" y="533400"/>
                      <a:pt x="619580" y="543635"/>
                      <a:pt x="619580" y="556260"/>
                    </a:cubicBezTo>
                    <a:cubicBezTo>
                      <a:pt x="619580" y="568885"/>
                      <a:pt x="607395" y="579120"/>
                      <a:pt x="592365" y="579120"/>
                    </a:cubicBezTo>
                    <a:cubicBezTo>
                      <a:pt x="577335" y="579120"/>
                      <a:pt x="565150" y="568885"/>
                      <a:pt x="565150" y="556260"/>
                    </a:cubicBezTo>
                    <a:cubicBezTo>
                      <a:pt x="565150" y="543635"/>
                      <a:pt x="577335" y="533400"/>
                      <a:pt x="592365" y="533400"/>
                    </a:cubicBezTo>
                    <a:close/>
                    <a:moveTo>
                      <a:pt x="357415" y="527050"/>
                    </a:moveTo>
                    <a:cubicBezTo>
                      <a:pt x="372445" y="527050"/>
                      <a:pt x="384630" y="537285"/>
                      <a:pt x="384630" y="549910"/>
                    </a:cubicBezTo>
                    <a:cubicBezTo>
                      <a:pt x="384630" y="562535"/>
                      <a:pt x="372445" y="572770"/>
                      <a:pt x="357415" y="572770"/>
                    </a:cubicBezTo>
                    <a:cubicBezTo>
                      <a:pt x="342385" y="572770"/>
                      <a:pt x="330200" y="562535"/>
                      <a:pt x="330200" y="549910"/>
                    </a:cubicBezTo>
                    <a:cubicBezTo>
                      <a:pt x="330200" y="537285"/>
                      <a:pt x="342385" y="527050"/>
                      <a:pt x="357415" y="527050"/>
                    </a:cubicBezTo>
                    <a:close/>
                    <a:moveTo>
                      <a:pt x="128815" y="520700"/>
                    </a:moveTo>
                    <a:cubicBezTo>
                      <a:pt x="143845" y="520700"/>
                      <a:pt x="156030" y="530935"/>
                      <a:pt x="156030" y="543560"/>
                    </a:cubicBezTo>
                    <a:cubicBezTo>
                      <a:pt x="156030" y="556185"/>
                      <a:pt x="143845" y="566420"/>
                      <a:pt x="128815" y="566420"/>
                    </a:cubicBezTo>
                    <a:cubicBezTo>
                      <a:pt x="113785" y="566420"/>
                      <a:pt x="101600" y="556185"/>
                      <a:pt x="101600" y="543560"/>
                    </a:cubicBezTo>
                    <a:cubicBezTo>
                      <a:pt x="101600" y="530935"/>
                      <a:pt x="113785" y="520700"/>
                      <a:pt x="128815" y="520700"/>
                    </a:cubicBezTo>
                    <a:close/>
                    <a:moveTo>
                      <a:pt x="1157515" y="457200"/>
                    </a:moveTo>
                    <a:cubicBezTo>
                      <a:pt x="1172545" y="457200"/>
                      <a:pt x="1184730" y="467435"/>
                      <a:pt x="1184730" y="480060"/>
                    </a:cubicBezTo>
                    <a:cubicBezTo>
                      <a:pt x="1184730" y="492685"/>
                      <a:pt x="1172545" y="502920"/>
                      <a:pt x="1157515" y="502920"/>
                    </a:cubicBezTo>
                    <a:cubicBezTo>
                      <a:pt x="1142485" y="502920"/>
                      <a:pt x="1130300" y="492685"/>
                      <a:pt x="1130300" y="480060"/>
                    </a:cubicBezTo>
                    <a:cubicBezTo>
                      <a:pt x="1130300" y="467435"/>
                      <a:pt x="1142485" y="457200"/>
                      <a:pt x="1157515" y="457200"/>
                    </a:cubicBezTo>
                    <a:close/>
                    <a:moveTo>
                      <a:pt x="916215" y="419100"/>
                    </a:moveTo>
                    <a:cubicBezTo>
                      <a:pt x="931245" y="419100"/>
                      <a:pt x="943430" y="429335"/>
                      <a:pt x="943430" y="441960"/>
                    </a:cubicBezTo>
                    <a:cubicBezTo>
                      <a:pt x="943430" y="454585"/>
                      <a:pt x="931245" y="464820"/>
                      <a:pt x="916215" y="464820"/>
                    </a:cubicBezTo>
                    <a:cubicBezTo>
                      <a:pt x="901185" y="464820"/>
                      <a:pt x="889000" y="454585"/>
                      <a:pt x="889000" y="441960"/>
                    </a:cubicBezTo>
                    <a:cubicBezTo>
                      <a:pt x="889000" y="429335"/>
                      <a:pt x="901185" y="419100"/>
                      <a:pt x="916215" y="419100"/>
                    </a:cubicBezTo>
                    <a:close/>
                    <a:moveTo>
                      <a:pt x="674915" y="400050"/>
                    </a:moveTo>
                    <a:cubicBezTo>
                      <a:pt x="689945" y="400050"/>
                      <a:pt x="702130" y="410285"/>
                      <a:pt x="702130" y="422910"/>
                    </a:cubicBezTo>
                    <a:cubicBezTo>
                      <a:pt x="702130" y="435535"/>
                      <a:pt x="689945" y="445770"/>
                      <a:pt x="674915" y="445770"/>
                    </a:cubicBezTo>
                    <a:cubicBezTo>
                      <a:pt x="659885" y="445770"/>
                      <a:pt x="647700" y="435535"/>
                      <a:pt x="647700" y="422910"/>
                    </a:cubicBezTo>
                    <a:cubicBezTo>
                      <a:pt x="647700" y="410285"/>
                      <a:pt x="659885" y="400050"/>
                      <a:pt x="674915" y="400050"/>
                    </a:cubicBezTo>
                    <a:close/>
                    <a:moveTo>
                      <a:pt x="439965" y="381000"/>
                    </a:moveTo>
                    <a:cubicBezTo>
                      <a:pt x="454995" y="381000"/>
                      <a:pt x="467180" y="391235"/>
                      <a:pt x="467180" y="403860"/>
                    </a:cubicBezTo>
                    <a:cubicBezTo>
                      <a:pt x="467180" y="416485"/>
                      <a:pt x="454995" y="426720"/>
                      <a:pt x="439965" y="426720"/>
                    </a:cubicBezTo>
                    <a:cubicBezTo>
                      <a:pt x="424935" y="426720"/>
                      <a:pt x="412750" y="416485"/>
                      <a:pt x="412750" y="403860"/>
                    </a:cubicBezTo>
                    <a:cubicBezTo>
                      <a:pt x="412750" y="391235"/>
                      <a:pt x="424935" y="381000"/>
                      <a:pt x="439965" y="381000"/>
                    </a:cubicBezTo>
                    <a:close/>
                    <a:moveTo>
                      <a:pt x="205015" y="374650"/>
                    </a:moveTo>
                    <a:cubicBezTo>
                      <a:pt x="220045" y="374650"/>
                      <a:pt x="232230" y="384885"/>
                      <a:pt x="232230" y="397510"/>
                    </a:cubicBezTo>
                    <a:cubicBezTo>
                      <a:pt x="232230" y="410135"/>
                      <a:pt x="220045" y="420370"/>
                      <a:pt x="205015" y="420370"/>
                    </a:cubicBezTo>
                    <a:cubicBezTo>
                      <a:pt x="189985" y="420370"/>
                      <a:pt x="177800" y="410135"/>
                      <a:pt x="177800" y="397510"/>
                    </a:cubicBezTo>
                    <a:cubicBezTo>
                      <a:pt x="177800" y="384885"/>
                      <a:pt x="189985" y="374650"/>
                      <a:pt x="205015" y="374650"/>
                    </a:cubicBezTo>
                    <a:close/>
                    <a:moveTo>
                      <a:pt x="1005115" y="304800"/>
                    </a:moveTo>
                    <a:cubicBezTo>
                      <a:pt x="1020145" y="304800"/>
                      <a:pt x="1032330" y="315035"/>
                      <a:pt x="1032330" y="327660"/>
                    </a:cubicBezTo>
                    <a:cubicBezTo>
                      <a:pt x="1032330" y="340285"/>
                      <a:pt x="1020145" y="350520"/>
                      <a:pt x="1005115" y="350520"/>
                    </a:cubicBezTo>
                    <a:cubicBezTo>
                      <a:pt x="990085" y="350520"/>
                      <a:pt x="977900" y="340285"/>
                      <a:pt x="977900" y="327660"/>
                    </a:cubicBezTo>
                    <a:cubicBezTo>
                      <a:pt x="977900" y="315035"/>
                      <a:pt x="990085" y="304800"/>
                      <a:pt x="1005115" y="304800"/>
                    </a:cubicBezTo>
                    <a:close/>
                    <a:moveTo>
                      <a:pt x="763815" y="266700"/>
                    </a:moveTo>
                    <a:cubicBezTo>
                      <a:pt x="778845" y="266700"/>
                      <a:pt x="791030" y="276935"/>
                      <a:pt x="791030" y="289560"/>
                    </a:cubicBezTo>
                    <a:cubicBezTo>
                      <a:pt x="791030" y="302185"/>
                      <a:pt x="778845" y="312420"/>
                      <a:pt x="763815" y="312420"/>
                    </a:cubicBezTo>
                    <a:cubicBezTo>
                      <a:pt x="748785" y="312420"/>
                      <a:pt x="736600" y="302185"/>
                      <a:pt x="736600" y="289560"/>
                    </a:cubicBezTo>
                    <a:cubicBezTo>
                      <a:pt x="736600" y="276935"/>
                      <a:pt x="748785" y="266700"/>
                      <a:pt x="763815" y="266700"/>
                    </a:cubicBezTo>
                    <a:close/>
                    <a:moveTo>
                      <a:pt x="312965" y="266700"/>
                    </a:moveTo>
                    <a:cubicBezTo>
                      <a:pt x="327995" y="266700"/>
                      <a:pt x="340180" y="276935"/>
                      <a:pt x="340180" y="289560"/>
                    </a:cubicBezTo>
                    <a:cubicBezTo>
                      <a:pt x="340180" y="302185"/>
                      <a:pt x="327995" y="312420"/>
                      <a:pt x="312965" y="312420"/>
                    </a:cubicBezTo>
                    <a:cubicBezTo>
                      <a:pt x="297935" y="312420"/>
                      <a:pt x="285750" y="302185"/>
                      <a:pt x="285750" y="289560"/>
                    </a:cubicBezTo>
                    <a:cubicBezTo>
                      <a:pt x="285750" y="276935"/>
                      <a:pt x="297935" y="266700"/>
                      <a:pt x="312965" y="266700"/>
                    </a:cubicBezTo>
                    <a:close/>
                    <a:moveTo>
                      <a:pt x="522515" y="247650"/>
                    </a:moveTo>
                    <a:cubicBezTo>
                      <a:pt x="537545" y="247650"/>
                      <a:pt x="549730" y="257885"/>
                      <a:pt x="549730" y="270510"/>
                    </a:cubicBezTo>
                    <a:cubicBezTo>
                      <a:pt x="549730" y="283135"/>
                      <a:pt x="537545" y="293370"/>
                      <a:pt x="522515" y="293370"/>
                    </a:cubicBezTo>
                    <a:cubicBezTo>
                      <a:pt x="507485" y="293370"/>
                      <a:pt x="495300" y="283135"/>
                      <a:pt x="495300" y="270510"/>
                    </a:cubicBezTo>
                    <a:cubicBezTo>
                      <a:pt x="495300" y="257885"/>
                      <a:pt x="507485" y="247650"/>
                      <a:pt x="522515" y="247650"/>
                    </a:cubicBezTo>
                    <a:close/>
                    <a:moveTo>
                      <a:pt x="852715" y="152400"/>
                    </a:moveTo>
                    <a:cubicBezTo>
                      <a:pt x="867745" y="152400"/>
                      <a:pt x="879930" y="162635"/>
                      <a:pt x="879930" y="175260"/>
                    </a:cubicBezTo>
                    <a:cubicBezTo>
                      <a:pt x="879930" y="187885"/>
                      <a:pt x="867745" y="198120"/>
                      <a:pt x="852715" y="198120"/>
                    </a:cubicBezTo>
                    <a:cubicBezTo>
                      <a:pt x="837685" y="198120"/>
                      <a:pt x="825500" y="187885"/>
                      <a:pt x="825500" y="175260"/>
                    </a:cubicBezTo>
                    <a:cubicBezTo>
                      <a:pt x="825500" y="162635"/>
                      <a:pt x="837685" y="152400"/>
                      <a:pt x="852715" y="152400"/>
                    </a:cubicBezTo>
                    <a:close/>
                    <a:moveTo>
                      <a:pt x="395515" y="133350"/>
                    </a:moveTo>
                    <a:cubicBezTo>
                      <a:pt x="410545" y="133350"/>
                      <a:pt x="422730" y="143585"/>
                      <a:pt x="422730" y="156210"/>
                    </a:cubicBezTo>
                    <a:cubicBezTo>
                      <a:pt x="422730" y="168835"/>
                      <a:pt x="410545" y="179070"/>
                      <a:pt x="395515" y="179070"/>
                    </a:cubicBezTo>
                    <a:cubicBezTo>
                      <a:pt x="380485" y="179070"/>
                      <a:pt x="368300" y="168835"/>
                      <a:pt x="368300" y="156210"/>
                    </a:cubicBezTo>
                    <a:cubicBezTo>
                      <a:pt x="368300" y="143585"/>
                      <a:pt x="380485" y="133350"/>
                      <a:pt x="395515" y="133350"/>
                    </a:cubicBezTo>
                    <a:close/>
                    <a:moveTo>
                      <a:pt x="611415" y="114300"/>
                    </a:moveTo>
                    <a:cubicBezTo>
                      <a:pt x="626445" y="114300"/>
                      <a:pt x="638630" y="124535"/>
                      <a:pt x="638630" y="137160"/>
                    </a:cubicBezTo>
                    <a:cubicBezTo>
                      <a:pt x="638630" y="149785"/>
                      <a:pt x="626445" y="160020"/>
                      <a:pt x="611415" y="160020"/>
                    </a:cubicBezTo>
                    <a:cubicBezTo>
                      <a:pt x="596385" y="160020"/>
                      <a:pt x="584200" y="149785"/>
                      <a:pt x="584200" y="137160"/>
                    </a:cubicBezTo>
                    <a:cubicBezTo>
                      <a:pt x="584200" y="124535"/>
                      <a:pt x="596385" y="114300"/>
                      <a:pt x="611415" y="114300"/>
                    </a:cubicBezTo>
                    <a:close/>
                    <a:moveTo>
                      <a:pt x="700315" y="0"/>
                    </a:moveTo>
                    <a:cubicBezTo>
                      <a:pt x="715345" y="0"/>
                      <a:pt x="727530" y="10235"/>
                      <a:pt x="727530" y="22860"/>
                    </a:cubicBezTo>
                    <a:cubicBezTo>
                      <a:pt x="727530" y="35485"/>
                      <a:pt x="715345" y="45720"/>
                      <a:pt x="700315" y="45720"/>
                    </a:cubicBezTo>
                    <a:cubicBezTo>
                      <a:pt x="685285" y="45720"/>
                      <a:pt x="673100" y="35485"/>
                      <a:pt x="673100" y="22860"/>
                    </a:cubicBezTo>
                    <a:cubicBezTo>
                      <a:pt x="673100" y="10235"/>
                      <a:pt x="685285" y="0"/>
                      <a:pt x="700315" y="0"/>
                    </a:cubicBezTo>
                    <a:close/>
                  </a:path>
                </a:pathLst>
              </a:custGeom>
              <a:solidFill>
                <a:srgbClr val="450F18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ounded Rectangle 6"/>
              <p:cNvSpPr/>
              <p:nvPr/>
            </p:nvSpPr>
            <p:spPr>
              <a:xfrm>
                <a:off x="1418312" y="5026696"/>
                <a:ext cx="5215299" cy="1376965"/>
              </a:xfrm>
              <a:prstGeom prst="roundRect">
                <a:avLst>
                  <a:gd name="adj" fmla="val 9903"/>
                </a:avLst>
              </a:prstGeom>
              <a:solidFill>
                <a:srgbClr val="0E0C1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3421031" y="5130146"/>
                <a:ext cx="1219200" cy="1191950"/>
              </a:xfrm>
              <a:prstGeom prst="ellipse">
                <a:avLst/>
              </a:prstGeom>
              <a:solidFill>
                <a:srgbClr val="FFFF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 smtClean="0">
                    <a:solidFill>
                      <a:schemeClr val="tx1"/>
                    </a:solidFill>
                  </a:rPr>
                  <a:t>PLACELOGO HERE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Process 74"/>
              <p:cNvSpPr/>
              <p:nvPr/>
            </p:nvSpPr>
            <p:spPr>
              <a:xfrm>
                <a:off x="1542945" y="4353476"/>
                <a:ext cx="4932001" cy="203200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6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60 w 10000"/>
                  <a:gd name="connsiteY4" fmla="*/ 0 h 10000"/>
                  <a:gd name="connsiteX0" fmla="*/ 60 w 10000"/>
                  <a:gd name="connsiteY0" fmla="*/ 0 h 10000"/>
                  <a:gd name="connsiteX1" fmla="*/ 994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60 w 10000"/>
                  <a:gd name="connsiteY4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60" y="0"/>
                    </a:moveTo>
                    <a:lnTo>
                      <a:pt x="9940" y="0"/>
                    </a:lnTo>
                    <a:cubicBezTo>
                      <a:pt x="9960" y="3333"/>
                      <a:pt x="9980" y="6667"/>
                      <a:pt x="10000" y="10000"/>
                    </a:cubicBezTo>
                    <a:lnTo>
                      <a:pt x="0" y="10000"/>
                    </a:lnTo>
                    <a:cubicBezTo>
                      <a:pt x="20" y="6667"/>
                      <a:pt x="40" y="3333"/>
                      <a:pt x="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1879141" y="3372927"/>
                <a:ext cx="43307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sz="4000" b="1" spc="-150" normalizeH="1" dirty="0" smtClean="0">
                    <a:solidFill>
                      <a:schemeClr val="bg1"/>
                    </a:solidFill>
                    <a:latin typeface="Arial Black"/>
                    <a:cs typeface="Arial Black"/>
                  </a:rPr>
                  <a:t>TEAM NAME</a:t>
                </a:r>
                <a:endParaRPr lang="en-US" sz="4000" b="1" spc="-150" normalizeH="1" dirty="0">
                  <a:solidFill>
                    <a:schemeClr val="bg1"/>
                  </a:solidFill>
                  <a:latin typeface="Arial Black"/>
                  <a:cs typeface="Arial Black"/>
                </a:endParaRPr>
              </a:p>
            </p:txBody>
          </p:sp>
          <p:sp>
            <p:nvSpPr>
              <p:cNvPr id="76" name="Process 75"/>
              <p:cNvSpPr/>
              <p:nvPr/>
            </p:nvSpPr>
            <p:spPr>
              <a:xfrm>
                <a:off x="2155301" y="2762561"/>
                <a:ext cx="3709119" cy="237100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0 w 10000"/>
                  <a:gd name="connsiteY0" fmla="*/ 313 h 10313"/>
                  <a:gd name="connsiteX1" fmla="*/ 9423 w 10000"/>
                  <a:gd name="connsiteY1" fmla="*/ 0 h 10313"/>
                  <a:gd name="connsiteX2" fmla="*/ 10000 w 10000"/>
                  <a:gd name="connsiteY2" fmla="*/ 10313 h 10313"/>
                  <a:gd name="connsiteX3" fmla="*/ 0 w 10000"/>
                  <a:gd name="connsiteY3" fmla="*/ 10313 h 10313"/>
                  <a:gd name="connsiteX4" fmla="*/ 0 w 10000"/>
                  <a:gd name="connsiteY4" fmla="*/ 313 h 10313"/>
                  <a:gd name="connsiteX0" fmla="*/ 507 w 10000"/>
                  <a:gd name="connsiteY0" fmla="*/ 0 h 10313"/>
                  <a:gd name="connsiteX1" fmla="*/ 9423 w 10000"/>
                  <a:gd name="connsiteY1" fmla="*/ 0 h 10313"/>
                  <a:gd name="connsiteX2" fmla="*/ 10000 w 10000"/>
                  <a:gd name="connsiteY2" fmla="*/ 10313 h 10313"/>
                  <a:gd name="connsiteX3" fmla="*/ 0 w 10000"/>
                  <a:gd name="connsiteY3" fmla="*/ 10313 h 10313"/>
                  <a:gd name="connsiteX4" fmla="*/ 507 w 10000"/>
                  <a:gd name="connsiteY4" fmla="*/ 0 h 10313"/>
                  <a:gd name="connsiteX0" fmla="*/ 507 w 10000"/>
                  <a:gd name="connsiteY0" fmla="*/ 938 h 11251"/>
                  <a:gd name="connsiteX1" fmla="*/ 9440 w 10000"/>
                  <a:gd name="connsiteY1" fmla="*/ 0 h 11251"/>
                  <a:gd name="connsiteX2" fmla="*/ 10000 w 10000"/>
                  <a:gd name="connsiteY2" fmla="*/ 11251 h 11251"/>
                  <a:gd name="connsiteX3" fmla="*/ 0 w 10000"/>
                  <a:gd name="connsiteY3" fmla="*/ 11251 h 11251"/>
                  <a:gd name="connsiteX4" fmla="*/ 507 w 10000"/>
                  <a:gd name="connsiteY4" fmla="*/ 938 h 11251"/>
                  <a:gd name="connsiteX0" fmla="*/ 507 w 10000"/>
                  <a:gd name="connsiteY0" fmla="*/ 938 h 11251"/>
                  <a:gd name="connsiteX1" fmla="*/ 9542 w 10000"/>
                  <a:gd name="connsiteY1" fmla="*/ 0 h 11251"/>
                  <a:gd name="connsiteX2" fmla="*/ 10000 w 10000"/>
                  <a:gd name="connsiteY2" fmla="*/ 11251 h 11251"/>
                  <a:gd name="connsiteX3" fmla="*/ 0 w 10000"/>
                  <a:gd name="connsiteY3" fmla="*/ 11251 h 11251"/>
                  <a:gd name="connsiteX4" fmla="*/ 507 w 10000"/>
                  <a:gd name="connsiteY4" fmla="*/ 938 h 11251"/>
                  <a:gd name="connsiteX0" fmla="*/ 507 w 10241"/>
                  <a:gd name="connsiteY0" fmla="*/ 938 h 11251"/>
                  <a:gd name="connsiteX1" fmla="*/ 9542 w 10241"/>
                  <a:gd name="connsiteY1" fmla="*/ 0 h 11251"/>
                  <a:gd name="connsiteX2" fmla="*/ 10241 w 10241"/>
                  <a:gd name="connsiteY2" fmla="*/ 11251 h 11251"/>
                  <a:gd name="connsiteX3" fmla="*/ 0 w 10241"/>
                  <a:gd name="connsiteY3" fmla="*/ 11251 h 11251"/>
                  <a:gd name="connsiteX4" fmla="*/ 507 w 10241"/>
                  <a:gd name="connsiteY4" fmla="*/ 938 h 11251"/>
                  <a:gd name="connsiteX0" fmla="*/ 507 w 10241"/>
                  <a:gd name="connsiteY0" fmla="*/ 938 h 11251"/>
                  <a:gd name="connsiteX1" fmla="*/ 9687 w 10241"/>
                  <a:gd name="connsiteY1" fmla="*/ 0 h 11251"/>
                  <a:gd name="connsiteX2" fmla="*/ 10241 w 10241"/>
                  <a:gd name="connsiteY2" fmla="*/ 11251 h 11251"/>
                  <a:gd name="connsiteX3" fmla="*/ 0 w 10241"/>
                  <a:gd name="connsiteY3" fmla="*/ 11251 h 11251"/>
                  <a:gd name="connsiteX4" fmla="*/ 507 w 10241"/>
                  <a:gd name="connsiteY4" fmla="*/ 938 h 11251"/>
                  <a:gd name="connsiteX0" fmla="*/ 507 w 10241"/>
                  <a:gd name="connsiteY0" fmla="*/ 938 h 11251"/>
                  <a:gd name="connsiteX1" fmla="*/ 9687 w 10241"/>
                  <a:gd name="connsiteY1" fmla="*/ 0 h 11251"/>
                  <a:gd name="connsiteX2" fmla="*/ 10241 w 10241"/>
                  <a:gd name="connsiteY2" fmla="*/ 11251 h 11251"/>
                  <a:gd name="connsiteX3" fmla="*/ 0 w 10241"/>
                  <a:gd name="connsiteY3" fmla="*/ 11251 h 11251"/>
                  <a:gd name="connsiteX4" fmla="*/ 507 w 10241"/>
                  <a:gd name="connsiteY4" fmla="*/ 938 h 11251"/>
                  <a:gd name="connsiteX0" fmla="*/ 857 w 10591"/>
                  <a:gd name="connsiteY0" fmla="*/ 938 h 11251"/>
                  <a:gd name="connsiteX1" fmla="*/ 10037 w 10591"/>
                  <a:gd name="connsiteY1" fmla="*/ 0 h 11251"/>
                  <a:gd name="connsiteX2" fmla="*/ 10591 w 10591"/>
                  <a:gd name="connsiteY2" fmla="*/ 11251 h 11251"/>
                  <a:gd name="connsiteX3" fmla="*/ 0 w 10591"/>
                  <a:gd name="connsiteY3" fmla="*/ 11251 h 11251"/>
                  <a:gd name="connsiteX4" fmla="*/ 857 w 10591"/>
                  <a:gd name="connsiteY4" fmla="*/ 938 h 11251"/>
                  <a:gd name="connsiteX0" fmla="*/ 531 w 10591"/>
                  <a:gd name="connsiteY0" fmla="*/ 730 h 11251"/>
                  <a:gd name="connsiteX1" fmla="*/ 10037 w 10591"/>
                  <a:gd name="connsiteY1" fmla="*/ 0 h 11251"/>
                  <a:gd name="connsiteX2" fmla="*/ 10591 w 10591"/>
                  <a:gd name="connsiteY2" fmla="*/ 11251 h 11251"/>
                  <a:gd name="connsiteX3" fmla="*/ 0 w 10591"/>
                  <a:gd name="connsiteY3" fmla="*/ 11251 h 11251"/>
                  <a:gd name="connsiteX4" fmla="*/ 531 w 10591"/>
                  <a:gd name="connsiteY4" fmla="*/ 730 h 11251"/>
                  <a:gd name="connsiteX0" fmla="*/ 507 w 10591"/>
                  <a:gd name="connsiteY0" fmla="*/ 730 h 11251"/>
                  <a:gd name="connsiteX1" fmla="*/ 10037 w 10591"/>
                  <a:gd name="connsiteY1" fmla="*/ 0 h 11251"/>
                  <a:gd name="connsiteX2" fmla="*/ 10591 w 10591"/>
                  <a:gd name="connsiteY2" fmla="*/ 11251 h 11251"/>
                  <a:gd name="connsiteX3" fmla="*/ 0 w 10591"/>
                  <a:gd name="connsiteY3" fmla="*/ 11251 h 11251"/>
                  <a:gd name="connsiteX4" fmla="*/ 507 w 10591"/>
                  <a:gd name="connsiteY4" fmla="*/ 730 h 11251"/>
                  <a:gd name="connsiteX0" fmla="*/ 507 w 10591"/>
                  <a:gd name="connsiteY0" fmla="*/ 730 h 11251"/>
                  <a:gd name="connsiteX1" fmla="*/ 10037 w 10591"/>
                  <a:gd name="connsiteY1" fmla="*/ 0 h 11251"/>
                  <a:gd name="connsiteX2" fmla="*/ 10591 w 10591"/>
                  <a:gd name="connsiteY2" fmla="*/ 11251 h 11251"/>
                  <a:gd name="connsiteX3" fmla="*/ 0 w 10591"/>
                  <a:gd name="connsiteY3" fmla="*/ 11251 h 11251"/>
                  <a:gd name="connsiteX4" fmla="*/ 507 w 10591"/>
                  <a:gd name="connsiteY4" fmla="*/ 730 h 11251"/>
                  <a:gd name="connsiteX0" fmla="*/ 507 w 10593"/>
                  <a:gd name="connsiteY0" fmla="*/ 730 h 11251"/>
                  <a:gd name="connsiteX1" fmla="*/ 10037 w 10593"/>
                  <a:gd name="connsiteY1" fmla="*/ 0 h 11251"/>
                  <a:gd name="connsiteX2" fmla="*/ 10591 w 10593"/>
                  <a:gd name="connsiteY2" fmla="*/ 11251 h 11251"/>
                  <a:gd name="connsiteX3" fmla="*/ 0 w 10593"/>
                  <a:gd name="connsiteY3" fmla="*/ 11251 h 11251"/>
                  <a:gd name="connsiteX4" fmla="*/ 507 w 10593"/>
                  <a:gd name="connsiteY4" fmla="*/ 730 h 11251"/>
                  <a:gd name="connsiteX0" fmla="*/ 507 w 10569"/>
                  <a:gd name="connsiteY0" fmla="*/ 730 h 11456"/>
                  <a:gd name="connsiteX1" fmla="*/ 10037 w 10569"/>
                  <a:gd name="connsiteY1" fmla="*/ 0 h 11456"/>
                  <a:gd name="connsiteX2" fmla="*/ 10567 w 10569"/>
                  <a:gd name="connsiteY2" fmla="*/ 11456 h 11456"/>
                  <a:gd name="connsiteX3" fmla="*/ 0 w 10569"/>
                  <a:gd name="connsiteY3" fmla="*/ 11251 h 11456"/>
                  <a:gd name="connsiteX4" fmla="*/ 507 w 10569"/>
                  <a:gd name="connsiteY4" fmla="*/ 730 h 11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69" h="11456">
                    <a:moveTo>
                      <a:pt x="507" y="730"/>
                    </a:moveTo>
                    <a:lnTo>
                      <a:pt x="10037" y="0"/>
                    </a:lnTo>
                    <a:cubicBezTo>
                      <a:pt x="10229" y="3438"/>
                      <a:pt x="10604" y="11495"/>
                      <a:pt x="10567" y="11456"/>
                    </a:cubicBezTo>
                    <a:lnTo>
                      <a:pt x="0" y="11251"/>
                    </a:lnTo>
                    <a:cubicBezTo>
                      <a:pt x="169" y="7813"/>
                      <a:pt x="229" y="5001"/>
                      <a:pt x="507" y="7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Process 78"/>
              <p:cNvSpPr/>
              <p:nvPr/>
            </p:nvSpPr>
            <p:spPr>
              <a:xfrm>
                <a:off x="2045840" y="2995418"/>
                <a:ext cx="3926232" cy="169327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0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87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87 w 10000"/>
                  <a:gd name="connsiteY4" fmla="*/ 0 h 10000"/>
                  <a:gd name="connsiteX0" fmla="*/ 70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70 w 10000"/>
                  <a:gd name="connsiteY4" fmla="*/ 0 h 10000"/>
                  <a:gd name="connsiteX0" fmla="*/ 70 w 10248"/>
                  <a:gd name="connsiteY0" fmla="*/ 0 h 10000"/>
                  <a:gd name="connsiteX1" fmla="*/ 9939 w 10248"/>
                  <a:gd name="connsiteY1" fmla="*/ 256 h 10000"/>
                  <a:gd name="connsiteX2" fmla="*/ 10248 w 10248"/>
                  <a:gd name="connsiteY2" fmla="*/ 9744 h 10000"/>
                  <a:gd name="connsiteX3" fmla="*/ 0 w 10248"/>
                  <a:gd name="connsiteY3" fmla="*/ 10000 h 10000"/>
                  <a:gd name="connsiteX4" fmla="*/ 70 w 10248"/>
                  <a:gd name="connsiteY4" fmla="*/ 0 h 10000"/>
                  <a:gd name="connsiteX0" fmla="*/ 70 w 10248"/>
                  <a:gd name="connsiteY0" fmla="*/ 0 h 10000"/>
                  <a:gd name="connsiteX1" fmla="*/ 9939 w 10248"/>
                  <a:gd name="connsiteY1" fmla="*/ 256 h 10000"/>
                  <a:gd name="connsiteX2" fmla="*/ 10248 w 10248"/>
                  <a:gd name="connsiteY2" fmla="*/ 9744 h 10000"/>
                  <a:gd name="connsiteX3" fmla="*/ 0 w 10248"/>
                  <a:gd name="connsiteY3" fmla="*/ 10000 h 10000"/>
                  <a:gd name="connsiteX4" fmla="*/ 70 w 10248"/>
                  <a:gd name="connsiteY4" fmla="*/ 0 h 10000"/>
                  <a:gd name="connsiteX0" fmla="*/ 70 w 10248"/>
                  <a:gd name="connsiteY0" fmla="*/ 0 h 10000"/>
                  <a:gd name="connsiteX1" fmla="*/ 9939 w 10248"/>
                  <a:gd name="connsiteY1" fmla="*/ 256 h 10000"/>
                  <a:gd name="connsiteX2" fmla="*/ 10248 w 10248"/>
                  <a:gd name="connsiteY2" fmla="*/ 9744 h 10000"/>
                  <a:gd name="connsiteX3" fmla="*/ 0 w 10248"/>
                  <a:gd name="connsiteY3" fmla="*/ 10000 h 10000"/>
                  <a:gd name="connsiteX4" fmla="*/ 70 w 10248"/>
                  <a:gd name="connsiteY4" fmla="*/ 0 h 10000"/>
                  <a:gd name="connsiteX0" fmla="*/ 70 w 10248"/>
                  <a:gd name="connsiteY0" fmla="*/ 0 h 10000"/>
                  <a:gd name="connsiteX1" fmla="*/ 9962 w 10248"/>
                  <a:gd name="connsiteY1" fmla="*/ 512 h 10000"/>
                  <a:gd name="connsiteX2" fmla="*/ 10248 w 10248"/>
                  <a:gd name="connsiteY2" fmla="*/ 9744 h 10000"/>
                  <a:gd name="connsiteX3" fmla="*/ 0 w 10248"/>
                  <a:gd name="connsiteY3" fmla="*/ 10000 h 10000"/>
                  <a:gd name="connsiteX4" fmla="*/ 70 w 10248"/>
                  <a:gd name="connsiteY4" fmla="*/ 0 h 10000"/>
                  <a:gd name="connsiteX0" fmla="*/ 284 w 10462"/>
                  <a:gd name="connsiteY0" fmla="*/ 0 h 10256"/>
                  <a:gd name="connsiteX1" fmla="*/ 10176 w 10462"/>
                  <a:gd name="connsiteY1" fmla="*/ 512 h 10256"/>
                  <a:gd name="connsiteX2" fmla="*/ 10462 w 10462"/>
                  <a:gd name="connsiteY2" fmla="*/ 9744 h 10256"/>
                  <a:gd name="connsiteX3" fmla="*/ 0 w 10462"/>
                  <a:gd name="connsiteY3" fmla="*/ 10256 h 10256"/>
                  <a:gd name="connsiteX4" fmla="*/ 284 w 10462"/>
                  <a:gd name="connsiteY4" fmla="*/ 0 h 10256"/>
                  <a:gd name="connsiteX0" fmla="*/ 284 w 10462"/>
                  <a:gd name="connsiteY0" fmla="*/ 0 h 10256"/>
                  <a:gd name="connsiteX1" fmla="*/ 10176 w 10462"/>
                  <a:gd name="connsiteY1" fmla="*/ 512 h 10256"/>
                  <a:gd name="connsiteX2" fmla="*/ 10462 w 10462"/>
                  <a:gd name="connsiteY2" fmla="*/ 9744 h 10256"/>
                  <a:gd name="connsiteX3" fmla="*/ 0 w 10462"/>
                  <a:gd name="connsiteY3" fmla="*/ 10256 h 10256"/>
                  <a:gd name="connsiteX4" fmla="*/ 284 w 10462"/>
                  <a:gd name="connsiteY4" fmla="*/ 0 h 10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2" h="10256">
                    <a:moveTo>
                      <a:pt x="284" y="0"/>
                    </a:moveTo>
                    <a:lnTo>
                      <a:pt x="10176" y="512"/>
                    </a:lnTo>
                    <a:cubicBezTo>
                      <a:pt x="10196" y="940"/>
                      <a:pt x="10442" y="6496"/>
                      <a:pt x="10462" y="9744"/>
                    </a:cubicBezTo>
                    <a:lnTo>
                      <a:pt x="0" y="10256"/>
                    </a:lnTo>
                    <a:cubicBezTo>
                      <a:pt x="29" y="6923"/>
                      <a:pt x="221" y="2820"/>
                      <a:pt x="284" y="0"/>
                    </a:cubicBezTo>
                    <a:close/>
                  </a:path>
                </a:pathLst>
              </a:custGeom>
              <a:solidFill>
                <a:srgbClr val="450A18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Process 78"/>
              <p:cNvSpPr/>
              <p:nvPr/>
            </p:nvSpPr>
            <p:spPr>
              <a:xfrm>
                <a:off x="1578927" y="4188375"/>
                <a:ext cx="4872796" cy="165100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0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0 h 10000"/>
                  <a:gd name="connsiteX0" fmla="*/ 87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87 w 10000"/>
                  <a:gd name="connsiteY4" fmla="*/ 0 h 10000"/>
                  <a:gd name="connsiteX0" fmla="*/ 70 w 10000"/>
                  <a:gd name="connsiteY0" fmla="*/ 0 h 10000"/>
                  <a:gd name="connsiteX1" fmla="*/ 9939 w 10000"/>
                  <a:gd name="connsiteY1" fmla="*/ 256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70 w 10000"/>
                  <a:gd name="connsiteY4" fmla="*/ 0 h 10000"/>
                  <a:gd name="connsiteX0" fmla="*/ 70 w 10035"/>
                  <a:gd name="connsiteY0" fmla="*/ 0 h 10000"/>
                  <a:gd name="connsiteX1" fmla="*/ 9939 w 10035"/>
                  <a:gd name="connsiteY1" fmla="*/ 256 h 10000"/>
                  <a:gd name="connsiteX2" fmla="*/ 10035 w 10035"/>
                  <a:gd name="connsiteY2" fmla="*/ 10000 h 10000"/>
                  <a:gd name="connsiteX3" fmla="*/ 0 w 10035"/>
                  <a:gd name="connsiteY3" fmla="*/ 10000 h 10000"/>
                  <a:gd name="connsiteX4" fmla="*/ 70 w 10035"/>
                  <a:gd name="connsiteY4" fmla="*/ 0 h 10000"/>
                  <a:gd name="connsiteX0" fmla="*/ 70 w 10035"/>
                  <a:gd name="connsiteY0" fmla="*/ 0 h 10000"/>
                  <a:gd name="connsiteX1" fmla="*/ 9939 w 10035"/>
                  <a:gd name="connsiteY1" fmla="*/ 256 h 10000"/>
                  <a:gd name="connsiteX2" fmla="*/ 10035 w 10035"/>
                  <a:gd name="connsiteY2" fmla="*/ 10000 h 10000"/>
                  <a:gd name="connsiteX3" fmla="*/ 0 w 10035"/>
                  <a:gd name="connsiteY3" fmla="*/ 10000 h 10000"/>
                  <a:gd name="connsiteX4" fmla="*/ 70 w 10035"/>
                  <a:gd name="connsiteY4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35" h="10000">
                    <a:moveTo>
                      <a:pt x="70" y="0"/>
                    </a:moveTo>
                    <a:lnTo>
                      <a:pt x="9939" y="256"/>
                    </a:lnTo>
                    <a:cubicBezTo>
                      <a:pt x="9959" y="3504"/>
                      <a:pt x="9954" y="1111"/>
                      <a:pt x="10035" y="10000"/>
                    </a:cubicBezTo>
                    <a:lnTo>
                      <a:pt x="0" y="10000"/>
                    </a:lnTo>
                    <a:cubicBezTo>
                      <a:pt x="29" y="6667"/>
                      <a:pt x="41" y="3333"/>
                      <a:pt x="70" y="0"/>
                    </a:cubicBezTo>
                    <a:close/>
                  </a:path>
                </a:pathLst>
              </a:custGeom>
              <a:solidFill>
                <a:srgbClr val="450A18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pic>
        <p:nvPicPr>
          <p:cNvPr id="37" name="Picture 36" descr="XSS hockey shape.jpg"/>
          <p:cNvPicPr>
            <a:picLocks noChangeAspect="1"/>
          </p:cNvPicPr>
          <p:nvPr/>
        </p:nvPicPr>
        <p:blipFill>
          <a:blip r:embed="rId3">
            <a:alphaModFix amt="6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01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-774700" y="-406400"/>
            <a:ext cx="10807700" cy="8524198"/>
            <a:chOff x="-774700" y="-406400"/>
            <a:chExt cx="10807700" cy="8524198"/>
          </a:xfrm>
        </p:grpSpPr>
        <p:sp>
          <p:nvSpPr>
            <p:cNvPr id="21" name="Rectangle 20"/>
            <p:cNvSpPr/>
            <p:nvPr/>
          </p:nvSpPr>
          <p:spPr>
            <a:xfrm>
              <a:off x="-774700" y="-406400"/>
              <a:ext cx="10807700" cy="80391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2767889" y="1086193"/>
              <a:ext cx="1422400" cy="1459515"/>
            </a:xfrm>
            <a:prstGeom prst="ellipse">
              <a:avLst/>
            </a:prstGeom>
            <a:solidFill>
              <a:srgbClr val="A6A6A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50440" y="5091349"/>
              <a:ext cx="5215299" cy="1376965"/>
            </a:xfrm>
            <a:prstGeom prst="roundRect">
              <a:avLst>
                <a:gd name="adj" fmla="val 9903"/>
              </a:avLst>
            </a:prstGeom>
            <a:solidFill>
              <a:srgbClr val="A6A6A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4" name="Chord 23"/>
            <p:cNvSpPr/>
            <p:nvPr/>
          </p:nvSpPr>
          <p:spPr>
            <a:xfrm rot="5400000">
              <a:off x="408195" y="2591403"/>
              <a:ext cx="6065840" cy="4986950"/>
            </a:xfrm>
            <a:prstGeom prst="chord">
              <a:avLst>
                <a:gd name="adj1" fmla="val 5396904"/>
                <a:gd name="adj2" fmla="val 1620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917700" y="3225800"/>
            <a:ext cx="302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rPr>
              <a:t>BEANIE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rPr>
              <a:t>TEMPLATE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  <a:latin typeface="Century Gothic"/>
              <a:cs typeface="Century Gothic"/>
            </a:endParaRPr>
          </a:p>
        </p:txBody>
      </p:sp>
      <p:pic>
        <p:nvPicPr>
          <p:cNvPr id="16" name="Picture 15" descr="lSquareRulerC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40" y="1088131"/>
            <a:ext cx="6935672" cy="400321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477" y="5834176"/>
            <a:ext cx="27051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300" dirty="0" smtClean="0">
                <a:latin typeface="Jersey M54"/>
                <a:cs typeface="Jersey M54"/>
              </a:rPr>
              <a:t>Style B</a:t>
            </a:r>
            <a:endParaRPr lang="en-US" sz="3200" spc="300" dirty="0">
              <a:latin typeface="Jersey M54"/>
              <a:cs typeface="Jersey M54"/>
            </a:endParaRPr>
          </a:p>
        </p:txBody>
      </p:sp>
      <p:pic>
        <p:nvPicPr>
          <p:cNvPr id="27" name="Picture 26" descr="XSS hockey shape.jpg"/>
          <p:cNvPicPr>
            <a:picLocks noChangeAspect="1"/>
          </p:cNvPicPr>
          <p:nvPr/>
        </p:nvPicPr>
        <p:blipFill>
          <a:blip r:embed="rId3">
            <a:alphaModFix amt="6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767889" y="1094217"/>
            <a:ext cx="1422400" cy="145951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19"/>
          <p:cNvSpPr/>
          <p:nvPr/>
        </p:nvSpPr>
        <p:spPr>
          <a:xfrm>
            <a:off x="2819736" y="1204429"/>
            <a:ext cx="1337130" cy="1036320"/>
          </a:xfrm>
          <a:custGeom>
            <a:avLst/>
            <a:gdLst/>
            <a:ahLst/>
            <a:cxnLst/>
            <a:rect l="l" t="t" r="r" b="b"/>
            <a:pathLst>
              <a:path w="1337130" h="1036320">
                <a:moveTo>
                  <a:pt x="1049565" y="990600"/>
                </a:moveTo>
                <a:cubicBezTo>
                  <a:pt x="1064595" y="990600"/>
                  <a:pt x="1076780" y="1000835"/>
                  <a:pt x="1076780" y="1013460"/>
                </a:cubicBezTo>
                <a:cubicBezTo>
                  <a:pt x="1076780" y="1026085"/>
                  <a:pt x="1064595" y="1036320"/>
                  <a:pt x="1049565" y="1036320"/>
                </a:cubicBezTo>
                <a:cubicBezTo>
                  <a:pt x="1034535" y="1036320"/>
                  <a:pt x="1022350" y="1026085"/>
                  <a:pt x="1022350" y="1013460"/>
                </a:cubicBezTo>
                <a:cubicBezTo>
                  <a:pt x="1022350" y="1000835"/>
                  <a:pt x="1034535" y="990600"/>
                  <a:pt x="1049565" y="990600"/>
                </a:cubicBezTo>
                <a:close/>
                <a:moveTo>
                  <a:pt x="814615" y="984250"/>
                </a:moveTo>
                <a:cubicBezTo>
                  <a:pt x="829645" y="984250"/>
                  <a:pt x="841830" y="994485"/>
                  <a:pt x="841830" y="1007110"/>
                </a:cubicBezTo>
                <a:cubicBezTo>
                  <a:pt x="841830" y="1019735"/>
                  <a:pt x="829645" y="1029970"/>
                  <a:pt x="814615" y="1029970"/>
                </a:cubicBezTo>
                <a:cubicBezTo>
                  <a:pt x="799585" y="1029970"/>
                  <a:pt x="787400" y="1019735"/>
                  <a:pt x="787400" y="1007110"/>
                </a:cubicBezTo>
                <a:cubicBezTo>
                  <a:pt x="787400" y="994485"/>
                  <a:pt x="799585" y="984250"/>
                  <a:pt x="814615" y="984250"/>
                </a:cubicBezTo>
                <a:close/>
                <a:moveTo>
                  <a:pt x="586015" y="977900"/>
                </a:moveTo>
                <a:cubicBezTo>
                  <a:pt x="601045" y="977900"/>
                  <a:pt x="613230" y="988135"/>
                  <a:pt x="613230" y="1000760"/>
                </a:cubicBezTo>
                <a:cubicBezTo>
                  <a:pt x="613230" y="1013385"/>
                  <a:pt x="601045" y="1023620"/>
                  <a:pt x="586015" y="1023620"/>
                </a:cubicBezTo>
                <a:cubicBezTo>
                  <a:pt x="570985" y="1023620"/>
                  <a:pt x="558800" y="1013385"/>
                  <a:pt x="558800" y="1000760"/>
                </a:cubicBezTo>
                <a:cubicBezTo>
                  <a:pt x="558800" y="988135"/>
                  <a:pt x="570985" y="977900"/>
                  <a:pt x="586015" y="977900"/>
                </a:cubicBezTo>
                <a:close/>
                <a:moveTo>
                  <a:pt x="332015" y="971550"/>
                </a:moveTo>
                <a:cubicBezTo>
                  <a:pt x="347045" y="971550"/>
                  <a:pt x="359230" y="981785"/>
                  <a:pt x="359230" y="994410"/>
                </a:cubicBezTo>
                <a:cubicBezTo>
                  <a:pt x="359230" y="1007035"/>
                  <a:pt x="347045" y="1017270"/>
                  <a:pt x="332015" y="1017270"/>
                </a:cubicBezTo>
                <a:cubicBezTo>
                  <a:pt x="316985" y="1017270"/>
                  <a:pt x="304800" y="1007035"/>
                  <a:pt x="304800" y="994410"/>
                </a:cubicBezTo>
                <a:cubicBezTo>
                  <a:pt x="304800" y="981785"/>
                  <a:pt x="316985" y="971550"/>
                  <a:pt x="332015" y="971550"/>
                </a:cubicBezTo>
                <a:close/>
                <a:moveTo>
                  <a:pt x="1132115" y="857250"/>
                </a:moveTo>
                <a:cubicBezTo>
                  <a:pt x="1147145" y="857250"/>
                  <a:pt x="1159330" y="867485"/>
                  <a:pt x="1159330" y="880110"/>
                </a:cubicBezTo>
                <a:cubicBezTo>
                  <a:pt x="1159330" y="892735"/>
                  <a:pt x="1147145" y="902970"/>
                  <a:pt x="1132115" y="902970"/>
                </a:cubicBezTo>
                <a:cubicBezTo>
                  <a:pt x="1117085" y="902970"/>
                  <a:pt x="1104900" y="892735"/>
                  <a:pt x="1104900" y="880110"/>
                </a:cubicBezTo>
                <a:cubicBezTo>
                  <a:pt x="1104900" y="867485"/>
                  <a:pt x="1117085" y="857250"/>
                  <a:pt x="1132115" y="857250"/>
                </a:cubicBezTo>
                <a:close/>
                <a:moveTo>
                  <a:pt x="897165" y="838200"/>
                </a:moveTo>
                <a:cubicBezTo>
                  <a:pt x="912195" y="838200"/>
                  <a:pt x="924380" y="848435"/>
                  <a:pt x="924380" y="861060"/>
                </a:cubicBezTo>
                <a:cubicBezTo>
                  <a:pt x="924380" y="873685"/>
                  <a:pt x="912195" y="883920"/>
                  <a:pt x="897165" y="883920"/>
                </a:cubicBezTo>
                <a:cubicBezTo>
                  <a:pt x="882135" y="883920"/>
                  <a:pt x="869950" y="873685"/>
                  <a:pt x="869950" y="861060"/>
                </a:cubicBezTo>
                <a:cubicBezTo>
                  <a:pt x="869950" y="848435"/>
                  <a:pt x="882135" y="838200"/>
                  <a:pt x="897165" y="838200"/>
                </a:cubicBezTo>
                <a:close/>
                <a:moveTo>
                  <a:pt x="662215" y="831850"/>
                </a:moveTo>
                <a:cubicBezTo>
                  <a:pt x="677245" y="831850"/>
                  <a:pt x="689430" y="842085"/>
                  <a:pt x="689430" y="854710"/>
                </a:cubicBezTo>
                <a:cubicBezTo>
                  <a:pt x="689430" y="867335"/>
                  <a:pt x="677245" y="877570"/>
                  <a:pt x="662215" y="877570"/>
                </a:cubicBezTo>
                <a:cubicBezTo>
                  <a:pt x="647185" y="877570"/>
                  <a:pt x="635000" y="867335"/>
                  <a:pt x="635000" y="854710"/>
                </a:cubicBezTo>
                <a:cubicBezTo>
                  <a:pt x="635000" y="842085"/>
                  <a:pt x="647185" y="831850"/>
                  <a:pt x="662215" y="831850"/>
                </a:cubicBezTo>
                <a:close/>
                <a:moveTo>
                  <a:pt x="433615" y="825500"/>
                </a:moveTo>
                <a:cubicBezTo>
                  <a:pt x="448645" y="825500"/>
                  <a:pt x="460830" y="835735"/>
                  <a:pt x="460830" y="848360"/>
                </a:cubicBezTo>
                <a:cubicBezTo>
                  <a:pt x="460830" y="860985"/>
                  <a:pt x="448645" y="871220"/>
                  <a:pt x="433615" y="871220"/>
                </a:cubicBezTo>
                <a:cubicBezTo>
                  <a:pt x="418585" y="871220"/>
                  <a:pt x="406400" y="860985"/>
                  <a:pt x="406400" y="848360"/>
                </a:cubicBezTo>
                <a:cubicBezTo>
                  <a:pt x="406400" y="835735"/>
                  <a:pt x="418585" y="825500"/>
                  <a:pt x="433615" y="825500"/>
                </a:cubicBezTo>
                <a:close/>
                <a:moveTo>
                  <a:pt x="179615" y="819150"/>
                </a:moveTo>
                <a:cubicBezTo>
                  <a:pt x="194645" y="819150"/>
                  <a:pt x="206830" y="829385"/>
                  <a:pt x="206830" y="842010"/>
                </a:cubicBezTo>
                <a:cubicBezTo>
                  <a:pt x="206830" y="854635"/>
                  <a:pt x="194645" y="864870"/>
                  <a:pt x="179615" y="864870"/>
                </a:cubicBezTo>
                <a:cubicBezTo>
                  <a:pt x="164585" y="864870"/>
                  <a:pt x="152400" y="854635"/>
                  <a:pt x="152400" y="842010"/>
                </a:cubicBezTo>
                <a:cubicBezTo>
                  <a:pt x="152400" y="829385"/>
                  <a:pt x="164585" y="819150"/>
                  <a:pt x="179615" y="819150"/>
                </a:cubicBezTo>
                <a:close/>
                <a:moveTo>
                  <a:pt x="1221015" y="723900"/>
                </a:moveTo>
                <a:cubicBezTo>
                  <a:pt x="1236045" y="723900"/>
                  <a:pt x="1248230" y="734135"/>
                  <a:pt x="1248230" y="746760"/>
                </a:cubicBezTo>
                <a:cubicBezTo>
                  <a:pt x="1248230" y="759385"/>
                  <a:pt x="1236045" y="769620"/>
                  <a:pt x="1221015" y="769620"/>
                </a:cubicBezTo>
                <a:cubicBezTo>
                  <a:pt x="1205985" y="769620"/>
                  <a:pt x="1193800" y="759385"/>
                  <a:pt x="1193800" y="746760"/>
                </a:cubicBezTo>
                <a:cubicBezTo>
                  <a:pt x="1193800" y="734135"/>
                  <a:pt x="1205985" y="723900"/>
                  <a:pt x="1221015" y="723900"/>
                </a:cubicBezTo>
                <a:close/>
                <a:moveTo>
                  <a:pt x="979715" y="704850"/>
                </a:moveTo>
                <a:cubicBezTo>
                  <a:pt x="994745" y="704850"/>
                  <a:pt x="1006930" y="715085"/>
                  <a:pt x="1006930" y="727710"/>
                </a:cubicBezTo>
                <a:cubicBezTo>
                  <a:pt x="1006930" y="740335"/>
                  <a:pt x="994745" y="750570"/>
                  <a:pt x="979715" y="750570"/>
                </a:cubicBezTo>
                <a:cubicBezTo>
                  <a:pt x="964685" y="750570"/>
                  <a:pt x="952500" y="740335"/>
                  <a:pt x="952500" y="727710"/>
                </a:cubicBezTo>
                <a:cubicBezTo>
                  <a:pt x="952500" y="715085"/>
                  <a:pt x="964685" y="704850"/>
                  <a:pt x="979715" y="704850"/>
                </a:cubicBezTo>
                <a:close/>
                <a:moveTo>
                  <a:pt x="744765" y="685800"/>
                </a:moveTo>
                <a:cubicBezTo>
                  <a:pt x="759795" y="685800"/>
                  <a:pt x="771980" y="696035"/>
                  <a:pt x="771980" y="708660"/>
                </a:cubicBezTo>
                <a:cubicBezTo>
                  <a:pt x="771980" y="721285"/>
                  <a:pt x="759795" y="731520"/>
                  <a:pt x="744765" y="731520"/>
                </a:cubicBezTo>
                <a:cubicBezTo>
                  <a:pt x="729735" y="731520"/>
                  <a:pt x="717550" y="721285"/>
                  <a:pt x="717550" y="708660"/>
                </a:cubicBezTo>
                <a:cubicBezTo>
                  <a:pt x="717550" y="696035"/>
                  <a:pt x="729735" y="685800"/>
                  <a:pt x="744765" y="685800"/>
                </a:cubicBezTo>
                <a:close/>
                <a:moveTo>
                  <a:pt x="509815" y="679450"/>
                </a:moveTo>
                <a:cubicBezTo>
                  <a:pt x="524845" y="679450"/>
                  <a:pt x="537030" y="689685"/>
                  <a:pt x="537030" y="702310"/>
                </a:cubicBezTo>
                <a:cubicBezTo>
                  <a:pt x="537030" y="714935"/>
                  <a:pt x="524845" y="725170"/>
                  <a:pt x="509815" y="725170"/>
                </a:cubicBezTo>
                <a:cubicBezTo>
                  <a:pt x="494785" y="725170"/>
                  <a:pt x="482600" y="714935"/>
                  <a:pt x="482600" y="702310"/>
                </a:cubicBezTo>
                <a:cubicBezTo>
                  <a:pt x="482600" y="689685"/>
                  <a:pt x="494785" y="679450"/>
                  <a:pt x="509815" y="679450"/>
                </a:cubicBezTo>
                <a:close/>
                <a:moveTo>
                  <a:pt x="281215" y="673100"/>
                </a:moveTo>
                <a:cubicBezTo>
                  <a:pt x="296245" y="673100"/>
                  <a:pt x="308430" y="683335"/>
                  <a:pt x="308430" y="695960"/>
                </a:cubicBezTo>
                <a:cubicBezTo>
                  <a:pt x="308430" y="708585"/>
                  <a:pt x="296245" y="718820"/>
                  <a:pt x="281215" y="718820"/>
                </a:cubicBezTo>
                <a:cubicBezTo>
                  <a:pt x="266185" y="718820"/>
                  <a:pt x="254000" y="708585"/>
                  <a:pt x="254000" y="695960"/>
                </a:cubicBezTo>
                <a:cubicBezTo>
                  <a:pt x="254000" y="683335"/>
                  <a:pt x="266185" y="673100"/>
                  <a:pt x="281215" y="673100"/>
                </a:cubicBezTo>
                <a:close/>
                <a:moveTo>
                  <a:pt x="27215" y="666750"/>
                </a:moveTo>
                <a:cubicBezTo>
                  <a:pt x="42245" y="666750"/>
                  <a:pt x="54430" y="676985"/>
                  <a:pt x="54430" y="689610"/>
                </a:cubicBezTo>
                <a:cubicBezTo>
                  <a:pt x="54430" y="702235"/>
                  <a:pt x="42245" y="712470"/>
                  <a:pt x="27215" y="712470"/>
                </a:cubicBezTo>
                <a:cubicBezTo>
                  <a:pt x="12185" y="712470"/>
                  <a:pt x="0" y="702235"/>
                  <a:pt x="0" y="689610"/>
                </a:cubicBezTo>
                <a:cubicBezTo>
                  <a:pt x="0" y="676985"/>
                  <a:pt x="12185" y="666750"/>
                  <a:pt x="27215" y="666750"/>
                </a:cubicBezTo>
                <a:close/>
                <a:moveTo>
                  <a:pt x="1309915" y="609600"/>
                </a:moveTo>
                <a:cubicBezTo>
                  <a:pt x="1324945" y="609600"/>
                  <a:pt x="1337130" y="619835"/>
                  <a:pt x="1337130" y="632460"/>
                </a:cubicBezTo>
                <a:cubicBezTo>
                  <a:pt x="1337130" y="645085"/>
                  <a:pt x="1324945" y="655320"/>
                  <a:pt x="1309915" y="655320"/>
                </a:cubicBezTo>
                <a:cubicBezTo>
                  <a:pt x="1294885" y="655320"/>
                  <a:pt x="1282700" y="645085"/>
                  <a:pt x="1282700" y="632460"/>
                </a:cubicBezTo>
                <a:cubicBezTo>
                  <a:pt x="1282700" y="619835"/>
                  <a:pt x="1294885" y="609600"/>
                  <a:pt x="1309915" y="609600"/>
                </a:cubicBezTo>
                <a:close/>
                <a:moveTo>
                  <a:pt x="1068615" y="571500"/>
                </a:moveTo>
                <a:cubicBezTo>
                  <a:pt x="1083645" y="571500"/>
                  <a:pt x="1095830" y="581735"/>
                  <a:pt x="1095830" y="594360"/>
                </a:cubicBezTo>
                <a:cubicBezTo>
                  <a:pt x="1095830" y="606985"/>
                  <a:pt x="1083645" y="617220"/>
                  <a:pt x="1068615" y="617220"/>
                </a:cubicBezTo>
                <a:cubicBezTo>
                  <a:pt x="1053585" y="617220"/>
                  <a:pt x="1041400" y="606985"/>
                  <a:pt x="1041400" y="594360"/>
                </a:cubicBezTo>
                <a:cubicBezTo>
                  <a:pt x="1041400" y="581735"/>
                  <a:pt x="1053585" y="571500"/>
                  <a:pt x="1068615" y="571500"/>
                </a:cubicBezTo>
                <a:close/>
                <a:moveTo>
                  <a:pt x="827315" y="552450"/>
                </a:moveTo>
                <a:cubicBezTo>
                  <a:pt x="842345" y="552450"/>
                  <a:pt x="854530" y="562685"/>
                  <a:pt x="854530" y="575310"/>
                </a:cubicBezTo>
                <a:cubicBezTo>
                  <a:pt x="854530" y="587935"/>
                  <a:pt x="842345" y="598170"/>
                  <a:pt x="827315" y="598170"/>
                </a:cubicBezTo>
                <a:cubicBezTo>
                  <a:pt x="812285" y="598170"/>
                  <a:pt x="800100" y="587935"/>
                  <a:pt x="800100" y="575310"/>
                </a:cubicBezTo>
                <a:cubicBezTo>
                  <a:pt x="800100" y="562685"/>
                  <a:pt x="812285" y="552450"/>
                  <a:pt x="827315" y="552450"/>
                </a:cubicBezTo>
                <a:close/>
                <a:moveTo>
                  <a:pt x="592365" y="533400"/>
                </a:moveTo>
                <a:cubicBezTo>
                  <a:pt x="607395" y="533400"/>
                  <a:pt x="619580" y="543635"/>
                  <a:pt x="619580" y="556260"/>
                </a:cubicBezTo>
                <a:cubicBezTo>
                  <a:pt x="619580" y="568885"/>
                  <a:pt x="607395" y="579120"/>
                  <a:pt x="592365" y="579120"/>
                </a:cubicBezTo>
                <a:cubicBezTo>
                  <a:pt x="577335" y="579120"/>
                  <a:pt x="565150" y="568885"/>
                  <a:pt x="565150" y="556260"/>
                </a:cubicBezTo>
                <a:cubicBezTo>
                  <a:pt x="565150" y="543635"/>
                  <a:pt x="577335" y="533400"/>
                  <a:pt x="592365" y="533400"/>
                </a:cubicBezTo>
                <a:close/>
                <a:moveTo>
                  <a:pt x="357415" y="527050"/>
                </a:moveTo>
                <a:cubicBezTo>
                  <a:pt x="372445" y="527050"/>
                  <a:pt x="384630" y="537285"/>
                  <a:pt x="384630" y="549910"/>
                </a:cubicBezTo>
                <a:cubicBezTo>
                  <a:pt x="384630" y="562535"/>
                  <a:pt x="372445" y="572770"/>
                  <a:pt x="357415" y="572770"/>
                </a:cubicBezTo>
                <a:cubicBezTo>
                  <a:pt x="342385" y="572770"/>
                  <a:pt x="330200" y="562535"/>
                  <a:pt x="330200" y="549910"/>
                </a:cubicBezTo>
                <a:cubicBezTo>
                  <a:pt x="330200" y="537285"/>
                  <a:pt x="342385" y="527050"/>
                  <a:pt x="357415" y="527050"/>
                </a:cubicBezTo>
                <a:close/>
                <a:moveTo>
                  <a:pt x="128815" y="520700"/>
                </a:moveTo>
                <a:cubicBezTo>
                  <a:pt x="143845" y="520700"/>
                  <a:pt x="156030" y="530935"/>
                  <a:pt x="156030" y="543560"/>
                </a:cubicBezTo>
                <a:cubicBezTo>
                  <a:pt x="156030" y="556185"/>
                  <a:pt x="143845" y="566420"/>
                  <a:pt x="128815" y="566420"/>
                </a:cubicBezTo>
                <a:cubicBezTo>
                  <a:pt x="113785" y="566420"/>
                  <a:pt x="101600" y="556185"/>
                  <a:pt x="101600" y="543560"/>
                </a:cubicBezTo>
                <a:cubicBezTo>
                  <a:pt x="101600" y="530935"/>
                  <a:pt x="113785" y="520700"/>
                  <a:pt x="128815" y="520700"/>
                </a:cubicBezTo>
                <a:close/>
                <a:moveTo>
                  <a:pt x="1157515" y="457200"/>
                </a:moveTo>
                <a:cubicBezTo>
                  <a:pt x="1172545" y="457200"/>
                  <a:pt x="1184730" y="467435"/>
                  <a:pt x="1184730" y="480060"/>
                </a:cubicBezTo>
                <a:cubicBezTo>
                  <a:pt x="1184730" y="492685"/>
                  <a:pt x="1172545" y="502920"/>
                  <a:pt x="1157515" y="502920"/>
                </a:cubicBezTo>
                <a:cubicBezTo>
                  <a:pt x="1142485" y="502920"/>
                  <a:pt x="1130300" y="492685"/>
                  <a:pt x="1130300" y="480060"/>
                </a:cubicBezTo>
                <a:cubicBezTo>
                  <a:pt x="1130300" y="467435"/>
                  <a:pt x="1142485" y="457200"/>
                  <a:pt x="1157515" y="457200"/>
                </a:cubicBezTo>
                <a:close/>
                <a:moveTo>
                  <a:pt x="916215" y="419100"/>
                </a:moveTo>
                <a:cubicBezTo>
                  <a:pt x="931245" y="419100"/>
                  <a:pt x="943430" y="429335"/>
                  <a:pt x="943430" y="441960"/>
                </a:cubicBezTo>
                <a:cubicBezTo>
                  <a:pt x="943430" y="454585"/>
                  <a:pt x="931245" y="464820"/>
                  <a:pt x="916215" y="464820"/>
                </a:cubicBezTo>
                <a:cubicBezTo>
                  <a:pt x="901185" y="464820"/>
                  <a:pt x="889000" y="454585"/>
                  <a:pt x="889000" y="441960"/>
                </a:cubicBezTo>
                <a:cubicBezTo>
                  <a:pt x="889000" y="429335"/>
                  <a:pt x="901185" y="419100"/>
                  <a:pt x="916215" y="419100"/>
                </a:cubicBezTo>
                <a:close/>
                <a:moveTo>
                  <a:pt x="674915" y="400050"/>
                </a:moveTo>
                <a:cubicBezTo>
                  <a:pt x="689945" y="400050"/>
                  <a:pt x="702130" y="410285"/>
                  <a:pt x="702130" y="422910"/>
                </a:cubicBezTo>
                <a:cubicBezTo>
                  <a:pt x="702130" y="435535"/>
                  <a:pt x="689945" y="445770"/>
                  <a:pt x="674915" y="445770"/>
                </a:cubicBezTo>
                <a:cubicBezTo>
                  <a:pt x="659885" y="445770"/>
                  <a:pt x="647700" y="435535"/>
                  <a:pt x="647700" y="422910"/>
                </a:cubicBezTo>
                <a:cubicBezTo>
                  <a:pt x="647700" y="410285"/>
                  <a:pt x="659885" y="400050"/>
                  <a:pt x="674915" y="400050"/>
                </a:cubicBezTo>
                <a:close/>
                <a:moveTo>
                  <a:pt x="439965" y="381000"/>
                </a:moveTo>
                <a:cubicBezTo>
                  <a:pt x="454995" y="381000"/>
                  <a:pt x="467180" y="391235"/>
                  <a:pt x="467180" y="403860"/>
                </a:cubicBezTo>
                <a:cubicBezTo>
                  <a:pt x="467180" y="416485"/>
                  <a:pt x="454995" y="426720"/>
                  <a:pt x="439965" y="426720"/>
                </a:cubicBezTo>
                <a:cubicBezTo>
                  <a:pt x="424935" y="426720"/>
                  <a:pt x="412750" y="416485"/>
                  <a:pt x="412750" y="403860"/>
                </a:cubicBezTo>
                <a:cubicBezTo>
                  <a:pt x="412750" y="391235"/>
                  <a:pt x="424935" y="381000"/>
                  <a:pt x="439965" y="381000"/>
                </a:cubicBezTo>
                <a:close/>
                <a:moveTo>
                  <a:pt x="205015" y="374650"/>
                </a:moveTo>
                <a:cubicBezTo>
                  <a:pt x="220045" y="374650"/>
                  <a:pt x="232230" y="384885"/>
                  <a:pt x="232230" y="397510"/>
                </a:cubicBezTo>
                <a:cubicBezTo>
                  <a:pt x="232230" y="410135"/>
                  <a:pt x="220045" y="420370"/>
                  <a:pt x="205015" y="420370"/>
                </a:cubicBezTo>
                <a:cubicBezTo>
                  <a:pt x="189985" y="420370"/>
                  <a:pt x="177800" y="410135"/>
                  <a:pt x="177800" y="397510"/>
                </a:cubicBezTo>
                <a:cubicBezTo>
                  <a:pt x="177800" y="384885"/>
                  <a:pt x="189985" y="374650"/>
                  <a:pt x="205015" y="374650"/>
                </a:cubicBezTo>
                <a:close/>
                <a:moveTo>
                  <a:pt x="1005115" y="304800"/>
                </a:moveTo>
                <a:cubicBezTo>
                  <a:pt x="1020145" y="304800"/>
                  <a:pt x="1032330" y="315035"/>
                  <a:pt x="1032330" y="327660"/>
                </a:cubicBezTo>
                <a:cubicBezTo>
                  <a:pt x="1032330" y="340285"/>
                  <a:pt x="1020145" y="350520"/>
                  <a:pt x="1005115" y="350520"/>
                </a:cubicBezTo>
                <a:cubicBezTo>
                  <a:pt x="990085" y="350520"/>
                  <a:pt x="977900" y="340285"/>
                  <a:pt x="977900" y="327660"/>
                </a:cubicBezTo>
                <a:cubicBezTo>
                  <a:pt x="977900" y="315035"/>
                  <a:pt x="990085" y="304800"/>
                  <a:pt x="1005115" y="304800"/>
                </a:cubicBezTo>
                <a:close/>
                <a:moveTo>
                  <a:pt x="763815" y="266700"/>
                </a:moveTo>
                <a:cubicBezTo>
                  <a:pt x="778845" y="266700"/>
                  <a:pt x="791030" y="276935"/>
                  <a:pt x="791030" y="289560"/>
                </a:cubicBezTo>
                <a:cubicBezTo>
                  <a:pt x="791030" y="302185"/>
                  <a:pt x="778845" y="312420"/>
                  <a:pt x="763815" y="312420"/>
                </a:cubicBezTo>
                <a:cubicBezTo>
                  <a:pt x="748785" y="312420"/>
                  <a:pt x="736600" y="302185"/>
                  <a:pt x="736600" y="289560"/>
                </a:cubicBezTo>
                <a:cubicBezTo>
                  <a:pt x="736600" y="276935"/>
                  <a:pt x="748785" y="266700"/>
                  <a:pt x="763815" y="266700"/>
                </a:cubicBezTo>
                <a:close/>
                <a:moveTo>
                  <a:pt x="312965" y="266700"/>
                </a:moveTo>
                <a:cubicBezTo>
                  <a:pt x="327995" y="266700"/>
                  <a:pt x="340180" y="276935"/>
                  <a:pt x="340180" y="289560"/>
                </a:cubicBezTo>
                <a:cubicBezTo>
                  <a:pt x="340180" y="302185"/>
                  <a:pt x="327995" y="312420"/>
                  <a:pt x="312965" y="312420"/>
                </a:cubicBezTo>
                <a:cubicBezTo>
                  <a:pt x="297935" y="312420"/>
                  <a:pt x="285750" y="302185"/>
                  <a:pt x="285750" y="289560"/>
                </a:cubicBezTo>
                <a:cubicBezTo>
                  <a:pt x="285750" y="276935"/>
                  <a:pt x="297935" y="266700"/>
                  <a:pt x="312965" y="266700"/>
                </a:cubicBezTo>
                <a:close/>
                <a:moveTo>
                  <a:pt x="522515" y="247650"/>
                </a:moveTo>
                <a:cubicBezTo>
                  <a:pt x="537545" y="247650"/>
                  <a:pt x="549730" y="257885"/>
                  <a:pt x="549730" y="270510"/>
                </a:cubicBezTo>
                <a:cubicBezTo>
                  <a:pt x="549730" y="283135"/>
                  <a:pt x="537545" y="293370"/>
                  <a:pt x="522515" y="293370"/>
                </a:cubicBezTo>
                <a:cubicBezTo>
                  <a:pt x="507485" y="293370"/>
                  <a:pt x="495300" y="283135"/>
                  <a:pt x="495300" y="270510"/>
                </a:cubicBezTo>
                <a:cubicBezTo>
                  <a:pt x="495300" y="257885"/>
                  <a:pt x="507485" y="247650"/>
                  <a:pt x="522515" y="247650"/>
                </a:cubicBezTo>
                <a:close/>
                <a:moveTo>
                  <a:pt x="852715" y="152400"/>
                </a:moveTo>
                <a:cubicBezTo>
                  <a:pt x="867745" y="152400"/>
                  <a:pt x="879930" y="162635"/>
                  <a:pt x="879930" y="175260"/>
                </a:cubicBezTo>
                <a:cubicBezTo>
                  <a:pt x="879930" y="187885"/>
                  <a:pt x="867745" y="198120"/>
                  <a:pt x="852715" y="198120"/>
                </a:cubicBezTo>
                <a:cubicBezTo>
                  <a:pt x="837685" y="198120"/>
                  <a:pt x="825500" y="187885"/>
                  <a:pt x="825500" y="175260"/>
                </a:cubicBezTo>
                <a:cubicBezTo>
                  <a:pt x="825500" y="162635"/>
                  <a:pt x="837685" y="152400"/>
                  <a:pt x="852715" y="152400"/>
                </a:cubicBezTo>
                <a:close/>
                <a:moveTo>
                  <a:pt x="395515" y="133350"/>
                </a:moveTo>
                <a:cubicBezTo>
                  <a:pt x="410545" y="133350"/>
                  <a:pt x="422730" y="143585"/>
                  <a:pt x="422730" y="156210"/>
                </a:cubicBezTo>
                <a:cubicBezTo>
                  <a:pt x="422730" y="168835"/>
                  <a:pt x="410545" y="179070"/>
                  <a:pt x="395515" y="179070"/>
                </a:cubicBezTo>
                <a:cubicBezTo>
                  <a:pt x="380485" y="179070"/>
                  <a:pt x="368300" y="168835"/>
                  <a:pt x="368300" y="156210"/>
                </a:cubicBezTo>
                <a:cubicBezTo>
                  <a:pt x="368300" y="143585"/>
                  <a:pt x="380485" y="133350"/>
                  <a:pt x="395515" y="133350"/>
                </a:cubicBezTo>
                <a:close/>
                <a:moveTo>
                  <a:pt x="611415" y="114300"/>
                </a:moveTo>
                <a:cubicBezTo>
                  <a:pt x="626445" y="114300"/>
                  <a:pt x="638630" y="124535"/>
                  <a:pt x="638630" y="137160"/>
                </a:cubicBezTo>
                <a:cubicBezTo>
                  <a:pt x="638630" y="149785"/>
                  <a:pt x="626445" y="160020"/>
                  <a:pt x="611415" y="160020"/>
                </a:cubicBezTo>
                <a:cubicBezTo>
                  <a:pt x="596385" y="160020"/>
                  <a:pt x="584200" y="149785"/>
                  <a:pt x="584200" y="137160"/>
                </a:cubicBezTo>
                <a:cubicBezTo>
                  <a:pt x="584200" y="124535"/>
                  <a:pt x="596385" y="114300"/>
                  <a:pt x="611415" y="114300"/>
                </a:cubicBezTo>
                <a:close/>
                <a:moveTo>
                  <a:pt x="700315" y="0"/>
                </a:moveTo>
                <a:cubicBezTo>
                  <a:pt x="715345" y="0"/>
                  <a:pt x="727530" y="10235"/>
                  <a:pt x="727530" y="22860"/>
                </a:cubicBezTo>
                <a:cubicBezTo>
                  <a:pt x="727530" y="35485"/>
                  <a:pt x="715345" y="45720"/>
                  <a:pt x="700315" y="45720"/>
                </a:cubicBezTo>
                <a:cubicBezTo>
                  <a:pt x="685285" y="45720"/>
                  <a:pt x="673100" y="35485"/>
                  <a:pt x="673100" y="22860"/>
                </a:cubicBezTo>
                <a:cubicBezTo>
                  <a:pt x="673100" y="10235"/>
                  <a:pt x="685285" y="0"/>
                  <a:pt x="700315" y="0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850440" y="5091349"/>
            <a:ext cx="5215299" cy="1376965"/>
          </a:xfrm>
          <a:prstGeom prst="roundRect">
            <a:avLst>
              <a:gd name="adj" fmla="val 9903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853159" y="5194799"/>
            <a:ext cx="1219200" cy="119195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PLACELOGO HERE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Chord 4"/>
          <p:cNvSpPr/>
          <p:nvPr/>
        </p:nvSpPr>
        <p:spPr>
          <a:xfrm rot="5400000">
            <a:off x="408195" y="2591403"/>
            <a:ext cx="6065840" cy="4986950"/>
          </a:xfrm>
          <a:prstGeom prst="chord">
            <a:avLst>
              <a:gd name="adj1" fmla="val 5396904"/>
              <a:gd name="adj2" fmla="val 16200000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rocess 74"/>
          <p:cNvSpPr/>
          <p:nvPr/>
        </p:nvSpPr>
        <p:spPr>
          <a:xfrm>
            <a:off x="980975" y="3913643"/>
            <a:ext cx="4909807" cy="674386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6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60 w 10000"/>
              <a:gd name="connsiteY4" fmla="*/ 0 h 10000"/>
              <a:gd name="connsiteX0" fmla="*/ 60 w 10000"/>
              <a:gd name="connsiteY0" fmla="*/ 0 h 10000"/>
              <a:gd name="connsiteX1" fmla="*/ 994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60 w 10000"/>
              <a:gd name="connsiteY4" fmla="*/ 0 h 10000"/>
              <a:gd name="connsiteX0" fmla="*/ 354 w 10000"/>
              <a:gd name="connsiteY0" fmla="*/ 0 h 10198"/>
              <a:gd name="connsiteX1" fmla="*/ 9940 w 10000"/>
              <a:gd name="connsiteY1" fmla="*/ 198 h 10198"/>
              <a:gd name="connsiteX2" fmla="*/ 10000 w 10000"/>
              <a:gd name="connsiteY2" fmla="*/ 10198 h 10198"/>
              <a:gd name="connsiteX3" fmla="*/ 0 w 10000"/>
              <a:gd name="connsiteY3" fmla="*/ 10198 h 10198"/>
              <a:gd name="connsiteX4" fmla="*/ 354 w 10000"/>
              <a:gd name="connsiteY4" fmla="*/ 0 h 10198"/>
              <a:gd name="connsiteX0" fmla="*/ 309 w 9955"/>
              <a:gd name="connsiteY0" fmla="*/ 0 h 11385"/>
              <a:gd name="connsiteX1" fmla="*/ 9895 w 9955"/>
              <a:gd name="connsiteY1" fmla="*/ 198 h 11385"/>
              <a:gd name="connsiteX2" fmla="*/ 9955 w 9955"/>
              <a:gd name="connsiteY2" fmla="*/ 10198 h 11385"/>
              <a:gd name="connsiteX3" fmla="*/ 0 w 9955"/>
              <a:gd name="connsiteY3" fmla="*/ 11385 h 11385"/>
              <a:gd name="connsiteX4" fmla="*/ 309 w 9955"/>
              <a:gd name="connsiteY4" fmla="*/ 0 h 11385"/>
              <a:gd name="connsiteX0" fmla="*/ 310 w 10000"/>
              <a:gd name="connsiteY0" fmla="*/ 0 h 10000"/>
              <a:gd name="connsiteX1" fmla="*/ 9940 w 10000"/>
              <a:gd name="connsiteY1" fmla="*/ 174 h 10000"/>
              <a:gd name="connsiteX2" fmla="*/ 10000 w 10000"/>
              <a:gd name="connsiteY2" fmla="*/ 8957 h 10000"/>
              <a:gd name="connsiteX3" fmla="*/ 0 w 10000"/>
              <a:gd name="connsiteY3" fmla="*/ 10000 h 10000"/>
              <a:gd name="connsiteX4" fmla="*/ 310 w 10000"/>
              <a:gd name="connsiteY4" fmla="*/ 0 h 10000"/>
              <a:gd name="connsiteX0" fmla="*/ 310 w 10000"/>
              <a:gd name="connsiteY0" fmla="*/ 0 h 10000"/>
              <a:gd name="connsiteX1" fmla="*/ 9940 w 10000"/>
              <a:gd name="connsiteY1" fmla="*/ 174 h 10000"/>
              <a:gd name="connsiteX2" fmla="*/ 10000 w 10000"/>
              <a:gd name="connsiteY2" fmla="*/ 9652 h 10000"/>
              <a:gd name="connsiteX3" fmla="*/ 0 w 10000"/>
              <a:gd name="connsiteY3" fmla="*/ 10000 h 10000"/>
              <a:gd name="connsiteX4" fmla="*/ 310 w 10000"/>
              <a:gd name="connsiteY4" fmla="*/ 0 h 10000"/>
              <a:gd name="connsiteX0" fmla="*/ 310 w 10000"/>
              <a:gd name="connsiteY0" fmla="*/ 347 h 10347"/>
              <a:gd name="connsiteX1" fmla="*/ 9781 w 10000"/>
              <a:gd name="connsiteY1" fmla="*/ 0 h 10347"/>
              <a:gd name="connsiteX2" fmla="*/ 10000 w 10000"/>
              <a:gd name="connsiteY2" fmla="*/ 9999 h 10347"/>
              <a:gd name="connsiteX3" fmla="*/ 0 w 10000"/>
              <a:gd name="connsiteY3" fmla="*/ 10347 h 10347"/>
              <a:gd name="connsiteX4" fmla="*/ 310 w 10000"/>
              <a:gd name="connsiteY4" fmla="*/ 347 h 10347"/>
              <a:gd name="connsiteX0" fmla="*/ 310 w 10000"/>
              <a:gd name="connsiteY0" fmla="*/ 347 h 10347"/>
              <a:gd name="connsiteX1" fmla="*/ 9781 w 10000"/>
              <a:gd name="connsiteY1" fmla="*/ 0 h 10347"/>
              <a:gd name="connsiteX2" fmla="*/ 10000 w 10000"/>
              <a:gd name="connsiteY2" fmla="*/ 9999 h 10347"/>
              <a:gd name="connsiteX3" fmla="*/ 0 w 10000"/>
              <a:gd name="connsiteY3" fmla="*/ 10347 h 10347"/>
              <a:gd name="connsiteX4" fmla="*/ 310 w 10000"/>
              <a:gd name="connsiteY4" fmla="*/ 347 h 10347"/>
              <a:gd name="connsiteX0" fmla="*/ 310 w 10000"/>
              <a:gd name="connsiteY0" fmla="*/ 521 h 10521"/>
              <a:gd name="connsiteX1" fmla="*/ 9713 w 10000"/>
              <a:gd name="connsiteY1" fmla="*/ 0 h 10521"/>
              <a:gd name="connsiteX2" fmla="*/ 10000 w 10000"/>
              <a:gd name="connsiteY2" fmla="*/ 10173 h 10521"/>
              <a:gd name="connsiteX3" fmla="*/ 0 w 10000"/>
              <a:gd name="connsiteY3" fmla="*/ 10521 h 10521"/>
              <a:gd name="connsiteX4" fmla="*/ 310 w 10000"/>
              <a:gd name="connsiteY4" fmla="*/ 521 h 1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521">
                <a:moveTo>
                  <a:pt x="310" y="521"/>
                </a:moveTo>
                <a:cubicBezTo>
                  <a:pt x="3618" y="521"/>
                  <a:pt x="6405" y="0"/>
                  <a:pt x="9713" y="0"/>
                </a:cubicBezTo>
                <a:cubicBezTo>
                  <a:pt x="9824" y="3622"/>
                  <a:pt x="9980" y="7246"/>
                  <a:pt x="10000" y="10173"/>
                </a:cubicBezTo>
                <a:lnTo>
                  <a:pt x="0" y="10521"/>
                </a:lnTo>
                <a:cubicBezTo>
                  <a:pt x="20" y="7593"/>
                  <a:pt x="154" y="5361"/>
                  <a:pt x="310" y="521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rocess 75"/>
          <p:cNvSpPr/>
          <p:nvPr/>
        </p:nvSpPr>
        <p:spPr>
          <a:xfrm>
            <a:off x="1410217" y="2746464"/>
            <a:ext cx="4049176" cy="597402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313 h 10313"/>
              <a:gd name="connsiteX1" fmla="*/ 9423 w 10000"/>
              <a:gd name="connsiteY1" fmla="*/ 0 h 10313"/>
              <a:gd name="connsiteX2" fmla="*/ 10000 w 10000"/>
              <a:gd name="connsiteY2" fmla="*/ 10313 h 10313"/>
              <a:gd name="connsiteX3" fmla="*/ 0 w 10000"/>
              <a:gd name="connsiteY3" fmla="*/ 10313 h 10313"/>
              <a:gd name="connsiteX4" fmla="*/ 0 w 10000"/>
              <a:gd name="connsiteY4" fmla="*/ 313 h 10313"/>
              <a:gd name="connsiteX0" fmla="*/ 507 w 10000"/>
              <a:gd name="connsiteY0" fmla="*/ 0 h 10313"/>
              <a:gd name="connsiteX1" fmla="*/ 9423 w 10000"/>
              <a:gd name="connsiteY1" fmla="*/ 0 h 10313"/>
              <a:gd name="connsiteX2" fmla="*/ 10000 w 10000"/>
              <a:gd name="connsiteY2" fmla="*/ 10313 h 10313"/>
              <a:gd name="connsiteX3" fmla="*/ 0 w 10000"/>
              <a:gd name="connsiteY3" fmla="*/ 10313 h 10313"/>
              <a:gd name="connsiteX4" fmla="*/ 507 w 10000"/>
              <a:gd name="connsiteY4" fmla="*/ 0 h 10313"/>
              <a:gd name="connsiteX0" fmla="*/ 507 w 10000"/>
              <a:gd name="connsiteY0" fmla="*/ 938 h 11251"/>
              <a:gd name="connsiteX1" fmla="*/ 9440 w 10000"/>
              <a:gd name="connsiteY1" fmla="*/ 0 h 11251"/>
              <a:gd name="connsiteX2" fmla="*/ 10000 w 10000"/>
              <a:gd name="connsiteY2" fmla="*/ 11251 h 11251"/>
              <a:gd name="connsiteX3" fmla="*/ 0 w 10000"/>
              <a:gd name="connsiteY3" fmla="*/ 11251 h 11251"/>
              <a:gd name="connsiteX4" fmla="*/ 507 w 10000"/>
              <a:gd name="connsiteY4" fmla="*/ 938 h 11251"/>
              <a:gd name="connsiteX0" fmla="*/ 507 w 10000"/>
              <a:gd name="connsiteY0" fmla="*/ 938 h 11251"/>
              <a:gd name="connsiteX1" fmla="*/ 9542 w 10000"/>
              <a:gd name="connsiteY1" fmla="*/ 0 h 11251"/>
              <a:gd name="connsiteX2" fmla="*/ 10000 w 10000"/>
              <a:gd name="connsiteY2" fmla="*/ 11251 h 11251"/>
              <a:gd name="connsiteX3" fmla="*/ 0 w 10000"/>
              <a:gd name="connsiteY3" fmla="*/ 11251 h 11251"/>
              <a:gd name="connsiteX4" fmla="*/ 507 w 10000"/>
              <a:gd name="connsiteY4" fmla="*/ 938 h 11251"/>
              <a:gd name="connsiteX0" fmla="*/ 507 w 10241"/>
              <a:gd name="connsiteY0" fmla="*/ 938 h 11251"/>
              <a:gd name="connsiteX1" fmla="*/ 9542 w 10241"/>
              <a:gd name="connsiteY1" fmla="*/ 0 h 11251"/>
              <a:gd name="connsiteX2" fmla="*/ 10241 w 10241"/>
              <a:gd name="connsiteY2" fmla="*/ 11251 h 11251"/>
              <a:gd name="connsiteX3" fmla="*/ 0 w 10241"/>
              <a:gd name="connsiteY3" fmla="*/ 11251 h 11251"/>
              <a:gd name="connsiteX4" fmla="*/ 507 w 10241"/>
              <a:gd name="connsiteY4" fmla="*/ 938 h 11251"/>
              <a:gd name="connsiteX0" fmla="*/ 507 w 10241"/>
              <a:gd name="connsiteY0" fmla="*/ 938 h 11251"/>
              <a:gd name="connsiteX1" fmla="*/ 9687 w 10241"/>
              <a:gd name="connsiteY1" fmla="*/ 0 h 11251"/>
              <a:gd name="connsiteX2" fmla="*/ 10241 w 10241"/>
              <a:gd name="connsiteY2" fmla="*/ 11251 h 11251"/>
              <a:gd name="connsiteX3" fmla="*/ 0 w 10241"/>
              <a:gd name="connsiteY3" fmla="*/ 11251 h 11251"/>
              <a:gd name="connsiteX4" fmla="*/ 507 w 10241"/>
              <a:gd name="connsiteY4" fmla="*/ 938 h 11251"/>
              <a:gd name="connsiteX0" fmla="*/ 507 w 10241"/>
              <a:gd name="connsiteY0" fmla="*/ 938 h 11251"/>
              <a:gd name="connsiteX1" fmla="*/ 9687 w 10241"/>
              <a:gd name="connsiteY1" fmla="*/ 0 h 11251"/>
              <a:gd name="connsiteX2" fmla="*/ 10241 w 10241"/>
              <a:gd name="connsiteY2" fmla="*/ 11251 h 11251"/>
              <a:gd name="connsiteX3" fmla="*/ 0 w 10241"/>
              <a:gd name="connsiteY3" fmla="*/ 11251 h 11251"/>
              <a:gd name="connsiteX4" fmla="*/ 507 w 10241"/>
              <a:gd name="connsiteY4" fmla="*/ 938 h 11251"/>
              <a:gd name="connsiteX0" fmla="*/ 857 w 10591"/>
              <a:gd name="connsiteY0" fmla="*/ 938 h 11251"/>
              <a:gd name="connsiteX1" fmla="*/ 10037 w 10591"/>
              <a:gd name="connsiteY1" fmla="*/ 0 h 11251"/>
              <a:gd name="connsiteX2" fmla="*/ 10591 w 10591"/>
              <a:gd name="connsiteY2" fmla="*/ 11251 h 11251"/>
              <a:gd name="connsiteX3" fmla="*/ 0 w 10591"/>
              <a:gd name="connsiteY3" fmla="*/ 11251 h 11251"/>
              <a:gd name="connsiteX4" fmla="*/ 857 w 10591"/>
              <a:gd name="connsiteY4" fmla="*/ 938 h 11251"/>
              <a:gd name="connsiteX0" fmla="*/ 531 w 10591"/>
              <a:gd name="connsiteY0" fmla="*/ 730 h 11251"/>
              <a:gd name="connsiteX1" fmla="*/ 10037 w 10591"/>
              <a:gd name="connsiteY1" fmla="*/ 0 h 11251"/>
              <a:gd name="connsiteX2" fmla="*/ 10591 w 10591"/>
              <a:gd name="connsiteY2" fmla="*/ 11251 h 11251"/>
              <a:gd name="connsiteX3" fmla="*/ 0 w 10591"/>
              <a:gd name="connsiteY3" fmla="*/ 11251 h 11251"/>
              <a:gd name="connsiteX4" fmla="*/ 531 w 10591"/>
              <a:gd name="connsiteY4" fmla="*/ 730 h 11251"/>
              <a:gd name="connsiteX0" fmla="*/ 507 w 10591"/>
              <a:gd name="connsiteY0" fmla="*/ 730 h 11251"/>
              <a:gd name="connsiteX1" fmla="*/ 10037 w 10591"/>
              <a:gd name="connsiteY1" fmla="*/ 0 h 11251"/>
              <a:gd name="connsiteX2" fmla="*/ 10591 w 10591"/>
              <a:gd name="connsiteY2" fmla="*/ 11251 h 11251"/>
              <a:gd name="connsiteX3" fmla="*/ 0 w 10591"/>
              <a:gd name="connsiteY3" fmla="*/ 11251 h 11251"/>
              <a:gd name="connsiteX4" fmla="*/ 507 w 10591"/>
              <a:gd name="connsiteY4" fmla="*/ 730 h 11251"/>
              <a:gd name="connsiteX0" fmla="*/ 507 w 10591"/>
              <a:gd name="connsiteY0" fmla="*/ 730 h 11251"/>
              <a:gd name="connsiteX1" fmla="*/ 10037 w 10591"/>
              <a:gd name="connsiteY1" fmla="*/ 0 h 11251"/>
              <a:gd name="connsiteX2" fmla="*/ 10591 w 10591"/>
              <a:gd name="connsiteY2" fmla="*/ 11251 h 11251"/>
              <a:gd name="connsiteX3" fmla="*/ 0 w 10591"/>
              <a:gd name="connsiteY3" fmla="*/ 11251 h 11251"/>
              <a:gd name="connsiteX4" fmla="*/ 507 w 10591"/>
              <a:gd name="connsiteY4" fmla="*/ 730 h 11251"/>
              <a:gd name="connsiteX0" fmla="*/ 507 w 10593"/>
              <a:gd name="connsiteY0" fmla="*/ 730 h 11251"/>
              <a:gd name="connsiteX1" fmla="*/ 10037 w 10593"/>
              <a:gd name="connsiteY1" fmla="*/ 0 h 11251"/>
              <a:gd name="connsiteX2" fmla="*/ 10591 w 10593"/>
              <a:gd name="connsiteY2" fmla="*/ 11251 h 11251"/>
              <a:gd name="connsiteX3" fmla="*/ 0 w 10593"/>
              <a:gd name="connsiteY3" fmla="*/ 11251 h 11251"/>
              <a:gd name="connsiteX4" fmla="*/ 507 w 10593"/>
              <a:gd name="connsiteY4" fmla="*/ 730 h 11251"/>
              <a:gd name="connsiteX0" fmla="*/ 507 w 10569"/>
              <a:gd name="connsiteY0" fmla="*/ 730 h 11456"/>
              <a:gd name="connsiteX1" fmla="*/ 10037 w 10569"/>
              <a:gd name="connsiteY1" fmla="*/ 0 h 11456"/>
              <a:gd name="connsiteX2" fmla="*/ 10567 w 10569"/>
              <a:gd name="connsiteY2" fmla="*/ 11456 h 11456"/>
              <a:gd name="connsiteX3" fmla="*/ 0 w 10569"/>
              <a:gd name="connsiteY3" fmla="*/ 11251 h 11456"/>
              <a:gd name="connsiteX4" fmla="*/ 507 w 10569"/>
              <a:gd name="connsiteY4" fmla="*/ 730 h 11456"/>
              <a:gd name="connsiteX0" fmla="*/ 1199 w 10569"/>
              <a:gd name="connsiteY0" fmla="*/ 69 h 11528"/>
              <a:gd name="connsiteX1" fmla="*/ 10037 w 10569"/>
              <a:gd name="connsiteY1" fmla="*/ 72 h 11528"/>
              <a:gd name="connsiteX2" fmla="*/ 10567 w 10569"/>
              <a:gd name="connsiteY2" fmla="*/ 11528 h 11528"/>
              <a:gd name="connsiteX3" fmla="*/ 0 w 10569"/>
              <a:gd name="connsiteY3" fmla="*/ 11323 h 11528"/>
              <a:gd name="connsiteX4" fmla="*/ 1199 w 10569"/>
              <a:gd name="connsiteY4" fmla="*/ 69 h 11528"/>
              <a:gd name="connsiteX0" fmla="*/ 1199 w 10569"/>
              <a:gd name="connsiteY0" fmla="*/ 69 h 11528"/>
              <a:gd name="connsiteX1" fmla="*/ 10037 w 10569"/>
              <a:gd name="connsiteY1" fmla="*/ 72 h 11528"/>
              <a:gd name="connsiteX2" fmla="*/ 10567 w 10569"/>
              <a:gd name="connsiteY2" fmla="*/ 11528 h 11528"/>
              <a:gd name="connsiteX3" fmla="*/ 0 w 10569"/>
              <a:gd name="connsiteY3" fmla="*/ 11323 h 11528"/>
              <a:gd name="connsiteX4" fmla="*/ 1199 w 10569"/>
              <a:gd name="connsiteY4" fmla="*/ 69 h 11528"/>
              <a:gd name="connsiteX0" fmla="*/ 1199 w 10568"/>
              <a:gd name="connsiteY0" fmla="*/ 290 h 11749"/>
              <a:gd name="connsiteX1" fmla="*/ 9450 w 10568"/>
              <a:gd name="connsiteY1" fmla="*/ 0 h 11749"/>
              <a:gd name="connsiteX2" fmla="*/ 10567 w 10568"/>
              <a:gd name="connsiteY2" fmla="*/ 11749 h 11749"/>
              <a:gd name="connsiteX3" fmla="*/ 0 w 10568"/>
              <a:gd name="connsiteY3" fmla="*/ 11544 h 11749"/>
              <a:gd name="connsiteX4" fmla="*/ 1199 w 10568"/>
              <a:gd name="connsiteY4" fmla="*/ 290 h 11749"/>
              <a:gd name="connsiteX0" fmla="*/ 1199 w 10568"/>
              <a:gd name="connsiteY0" fmla="*/ 290 h 11749"/>
              <a:gd name="connsiteX1" fmla="*/ 9450 w 10568"/>
              <a:gd name="connsiteY1" fmla="*/ 0 h 11749"/>
              <a:gd name="connsiteX2" fmla="*/ 10567 w 10568"/>
              <a:gd name="connsiteY2" fmla="*/ 11749 h 11749"/>
              <a:gd name="connsiteX3" fmla="*/ 0 w 10568"/>
              <a:gd name="connsiteY3" fmla="*/ 11544 h 11749"/>
              <a:gd name="connsiteX4" fmla="*/ 1199 w 10568"/>
              <a:gd name="connsiteY4" fmla="*/ 290 h 11749"/>
              <a:gd name="connsiteX0" fmla="*/ 1157 w 10526"/>
              <a:gd name="connsiteY0" fmla="*/ 290 h 11837"/>
              <a:gd name="connsiteX1" fmla="*/ 9408 w 10526"/>
              <a:gd name="connsiteY1" fmla="*/ 0 h 11837"/>
              <a:gd name="connsiteX2" fmla="*/ 10525 w 10526"/>
              <a:gd name="connsiteY2" fmla="*/ 11749 h 11837"/>
              <a:gd name="connsiteX3" fmla="*/ 0 w 10526"/>
              <a:gd name="connsiteY3" fmla="*/ 11837 h 11837"/>
              <a:gd name="connsiteX4" fmla="*/ 1157 w 10526"/>
              <a:gd name="connsiteY4" fmla="*/ 290 h 11837"/>
              <a:gd name="connsiteX0" fmla="*/ 936 w 10305"/>
              <a:gd name="connsiteY0" fmla="*/ 290 h 11837"/>
              <a:gd name="connsiteX1" fmla="*/ 9187 w 10305"/>
              <a:gd name="connsiteY1" fmla="*/ 0 h 11837"/>
              <a:gd name="connsiteX2" fmla="*/ 10304 w 10305"/>
              <a:gd name="connsiteY2" fmla="*/ 11749 h 11837"/>
              <a:gd name="connsiteX3" fmla="*/ 0 w 10305"/>
              <a:gd name="connsiteY3" fmla="*/ 11837 h 11837"/>
              <a:gd name="connsiteX4" fmla="*/ 936 w 10305"/>
              <a:gd name="connsiteY4" fmla="*/ 290 h 11837"/>
              <a:gd name="connsiteX0" fmla="*/ 1074 w 10305"/>
              <a:gd name="connsiteY0" fmla="*/ 54 h 12069"/>
              <a:gd name="connsiteX1" fmla="*/ 9187 w 10305"/>
              <a:gd name="connsiteY1" fmla="*/ 232 h 12069"/>
              <a:gd name="connsiteX2" fmla="*/ 10304 w 10305"/>
              <a:gd name="connsiteY2" fmla="*/ 11981 h 12069"/>
              <a:gd name="connsiteX3" fmla="*/ 0 w 10305"/>
              <a:gd name="connsiteY3" fmla="*/ 12069 h 12069"/>
              <a:gd name="connsiteX4" fmla="*/ 1074 w 10305"/>
              <a:gd name="connsiteY4" fmla="*/ 54 h 12069"/>
              <a:gd name="connsiteX0" fmla="*/ 1074 w 10305"/>
              <a:gd name="connsiteY0" fmla="*/ 54 h 12069"/>
              <a:gd name="connsiteX1" fmla="*/ 9021 w 10305"/>
              <a:gd name="connsiteY1" fmla="*/ 232 h 12069"/>
              <a:gd name="connsiteX2" fmla="*/ 10304 w 10305"/>
              <a:gd name="connsiteY2" fmla="*/ 11981 h 12069"/>
              <a:gd name="connsiteX3" fmla="*/ 0 w 10305"/>
              <a:gd name="connsiteY3" fmla="*/ 12069 h 12069"/>
              <a:gd name="connsiteX4" fmla="*/ 1074 w 10305"/>
              <a:gd name="connsiteY4" fmla="*/ 54 h 12069"/>
              <a:gd name="connsiteX0" fmla="*/ 1074 w 10112"/>
              <a:gd name="connsiteY0" fmla="*/ 54 h 12215"/>
              <a:gd name="connsiteX1" fmla="*/ 9021 w 10112"/>
              <a:gd name="connsiteY1" fmla="*/ 232 h 12215"/>
              <a:gd name="connsiteX2" fmla="*/ 10111 w 10112"/>
              <a:gd name="connsiteY2" fmla="*/ 12215 h 12215"/>
              <a:gd name="connsiteX3" fmla="*/ 0 w 10112"/>
              <a:gd name="connsiteY3" fmla="*/ 12069 h 12215"/>
              <a:gd name="connsiteX4" fmla="*/ 1074 w 10112"/>
              <a:gd name="connsiteY4" fmla="*/ 54 h 12215"/>
              <a:gd name="connsiteX0" fmla="*/ 1074 w 10112"/>
              <a:gd name="connsiteY0" fmla="*/ 77 h 12238"/>
              <a:gd name="connsiteX1" fmla="*/ 8938 w 10112"/>
              <a:gd name="connsiteY1" fmla="*/ 21 h 12238"/>
              <a:gd name="connsiteX2" fmla="*/ 10111 w 10112"/>
              <a:gd name="connsiteY2" fmla="*/ 12238 h 12238"/>
              <a:gd name="connsiteX3" fmla="*/ 0 w 10112"/>
              <a:gd name="connsiteY3" fmla="*/ 12092 h 12238"/>
              <a:gd name="connsiteX4" fmla="*/ 1074 w 10112"/>
              <a:gd name="connsiteY4" fmla="*/ 77 h 12238"/>
              <a:gd name="connsiteX0" fmla="*/ 1046 w 10084"/>
              <a:gd name="connsiteY0" fmla="*/ 77 h 12560"/>
              <a:gd name="connsiteX1" fmla="*/ 8910 w 10084"/>
              <a:gd name="connsiteY1" fmla="*/ 21 h 12560"/>
              <a:gd name="connsiteX2" fmla="*/ 10083 w 10084"/>
              <a:gd name="connsiteY2" fmla="*/ 12238 h 12560"/>
              <a:gd name="connsiteX3" fmla="*/ 0 w 10084"/>
              <a:gd name="connsiteY3" fmla="*/ 12560 h 12560"/>
              <a:gd name="connsiteX4" fmla="*/ 1046 w 10084"/>
              <a:gd name="connsiteY4" fmla="*/ 77 h 12560"/>
              <a:gd name="connsiteX0" fmla="*/ 1046 w 10029"/>
              <a:gd name="connsiteY0" fmla="*/ 77 h 12560"/>
              <a:gd name="connsiteX1" fmla="*/ 8910 w 10029"/>
              <a:gd name="connsiteY1" fmla="*/ 21 h 12560"/>
              <a:gd name="connsiteX2" fmla="*/ 10028 w 10029"/>
              <a:gd name="connsiteY2" fmla="*/ 12004 h 12560"/>
              <a:gd name="connsiteX3" fmla="*/ 0 w 10029"/>
              <a:gd name="connsiteY3" fmla="*/ 12560 h 12560"/>
              <a:gd name="connsiteX4" fmla="*/ 1046 w 10029"/>
              <a:gd name="connsiteY4" fmla="*/ 77 h 12560"/>
              <a:gd name="connsiteX0" fmla="*/ 1046 w 10029"/>
              <a:gd name="connsiteY0" fmla="*/ 77 h 12560"/>
              <a:gd name="connsiteX1" fmla="*/ 9020 w 10029"/>
              <a:gd name="connsiteY1" fmla="*/ 21 h 12560"/>
              <a:gd name="connsiteX2" fmla="*/ 10028 w 10029"/>
              <a:gd name="connsiteY2" fmla="*/ 12004 h 12560"/>
              <a:gd name="connsiteX3" fmla="*/ 0 w 10029"/>
              <a:gd name="connsiteY3" fmla="*/ 12560 h 12560"/>
              <a:gd name="connsiteX4" fmla="*/ 1046 w 10029"/>
              <a:gd name="connsiteY4" fmla="*/ 77 h 12560"/>
              <a:gd name="connsiteX0" fmla="*/ 1046 w 10029"/>
              <a:gd name="connsiteY0" fmla="*/ 55 h 12538"/>
              <a:gd name="connsiteX1" fmla="*/ 8882 w 10029"/>
              <a:gd name="connsiteY1" fmla="*/ 233 h 12538"/>
              <a:gd name="connsiteX2" fmla="*/ 10028 w 10029"/>
              <a:gd name="connsiteY2" fmla="*/ 11982 h 12538"/>
              <a:gd name="connsiteX3" fmla="*/ 0 w 10029"/>
              <a:gd name="connsiteY3" fmla="*/ 12538 h 12538"/>
              <a:gd name="connsiteX4" fmla="*/ 1046 w 10029"/>
              <a:gd name="connsiteY4" fmla="*/ 55 h 12538"/>
              <a:gd name="connsiteX0" fmla="*/ 1046 w 10029"/>
              <a:gd name="connsiteY0" fmla="*/ 55 h 12538"/>
              <a:gd name="connsiteX1" fmla="*/ 9020 w 10029"/>
              <a:gd name="connsiteY1" fmla="*/ 233 h 12538"/>
              <a:gd name="connsiteX2" fmla="*/ 10028 w 10029"/>
              <a:gd name="connsiteY2" fmla="*/ 11982 h 12538"/>
              <a:gd name="connsiteX3" fmla="*/ 0 w 10029"/>
              <a:gd name="connsiteY3" fmla="*/ 12538 h 12538"/>
              <a:gd name="connsiteX4" fmla="*/ 1046 w 10029"/>
              <a:gd name="connsiteY4" fmla="*/ 55 h 12538"/>
              <a:gd name="connsiteX0" fmla="*/ 1101 w 10029"/>
              <a:gd name="connsiteY0" fmla="*/ 55 h 12538"/>
              <a:gd name="connsiteX1" fmla="*/ 9020 w 10029"/>
              <a:gd name="connsiteY1" fmla="*/ 233 h 12538"/>
              <a:gd name="connsiteX2" fmla="*/ 10028 w 10029"/>
              <a:gd name="connsiteY2" fmla="*/ 11982 h 12538"/>
              <a:gd name="connsiteX3" fmla="*/ 0 w 10029"/>
              <a:gd name="connsiteY3" fmla="*/ 12538 h 12538"/>
              <a:gd name="connsiteX4" fmla="*/ 1101 w 10029"/>
              <a:gd name="connsiteY4" fmla="*/ 55 h 12538"/>
              <a:gd name="connsiteX0" fmla="*/ 1101 w 10029"/>
              <a:gd name="connsiteY0" fmla="*/ 77 h 12560"/>
              <a:gd name="connsiteX1" fmla="*/ 8992 w 10029"/>
              <a:gd name="connsiteY1" fmla="*/ 21 h 12560"/>
              <a:gd name="connsiteX2" fmla="*/ 10028 w 10029"/>
              <a:gd name="connsiteY2" fmla="*/ 12004 h 12560"/>
              <a:gd name="connsiteX3" fmla="*/ 0 w 10029"/>
              <a:gd name="connsiteY3" fmla="*/ 12560 h 12560"/>
              <a:gd name="connsiteX4" fmla="*/ 1101 w 10029"/>
              <a:gd name="connsiteY4" fmla="*/ 77 h 12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9" h="12560">
                <a:moveTo>
                  <a:pt x="1101" y="77"/>
                </a:moveTo>
                <a:cubicBezTo>
                  <a:pt x="4278" y="-166"/>
                  <a:pt x="5815" y="264"/>
                  <a:pt x="8992" y="21"/>
                </a:cubicBezTo>
                <a:cubicBezTo>
                  <a:pt x="9352" y="3166"/>
                  <a:pt x="10065" y="12043"/>
                  <a:pt x="10028" y="12004"/>
                </a:cubicBezTo>
                <a:lnTo>
                  <a:pt x="0" y="12560"/>
                </a:lnTo>
                <a:cubicBezTo>
                  <a:pt x="169" y="9122"/>
                  <a:pt x="550" y="4641"/>
                  <a:pt x="1101" y="77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69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-751345" y="-453948"/>
            <a:ext cx="10807700" cy="8571746"/>
            <a:chOff x="-774700" y="-453948"/>
            <a:chExt cx="10807700" cy="8571746"/>
          </a:xfrm>
        </p:grpSpPr>
        <p:sp>
          <p:nvSpPr>
            <p:cNvPr id="31" name="Rectangle 30"/>
            <p:cNvSpPr/>
            <p:nvPr/>
          </p:nvSpPr>
          <p:spPr>
            <a:xfrm>
              <a:off x="-774700" y="-453948"/>
              <a:ext cx="10807700" cy="80391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2767889" y="1086193"/>
              <a:ext cx="1422400" cy="1459515"/>
            </a:xfrm>
            <a:prstGeom prst="ellipse">
              <a:avLst/>
            </a:prstGeom>
            <a:solidFill>
              <a:srgbClr val="A6A6A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850440" y="5091349"/>
              <a:ext cx="5215299" cy="1376965"/>
            </a:xfrm>
            <a:prstGeom prst="roundRect">
              <a:avLst>
                <a:gd name="adj" fmla="val 9903"/>
              </a:avLst>
            </a:prstGeom>
            <a:solidFill>
              <a:srgbClr val="A6A6A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4" name="Chord 33"/>
            <p:cNvSpPr/>
            <p:nvPr/>
          </p:nvSpPr>
          <p:spPr>
            <a:xfrm rot="5400000">
              <a:off x="408195" y="2591403"/>
              <a:ext cx="6065840" cy="4986950"/>
            </a:xfrm>
            <a:prstGeom prst="chord">
              <a:avLst>
                <a:gd name="adj1" fmla="val 5396904"/>
                <a:gd name="adj2" fmla="val 1620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917700" y="3225800"/>
              <a:ext cx="3022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/>
                  <a:cs typeface="Century Gothic"/>
                </a:rPr>
                <a:t>BEANIE </a:t>
              </a:r>
              <a:r>
                <a:rPr lang="en-US" sz="3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/>
                  <a:cs typeface="Century Gothic"/>
                </a:rPr>
                <a:t>TEMPLATE</a:t>
              </a:r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48477" y="5834176"/>
            <a:ext cx="27051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300" dirty="0" smtClean="0">
                <a:latin typeface="Jersey M54"/>
                <a:cs typeface="Jersey M54"/>
              </a:rPr>
              <a:t>Style C</a:t>
            </a:r>
            <a:endParaRPr lang="en-US" sz="3200" spc="300" dirty="0">
              <a:latin typeface="Jersey M54"/>
              <a:cs typeface="Jersey M54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75022" y="1097449"/>
            <a:ext cx="5215299" cy="7027269"/>
            <a:chOff x="1418312" y="1025876"/>
            <a:chExt cx="5215299" cy="7027269"/>
          </a:xfrm>
          <a:solidFill>
            <a:schemeClr val="tx1"/>
          </a:solidFill>
        </p:grpSpPr>
        <p:sp>
          <p:nvSpPr>
            <p:cNvPr id="9" name="Chord 8"/>
            <p:cNvSpPr/>
            <p:nvPr/>
          </p:nvSpPr>
          <p:spPr>
            <a:xfrm rot="5400000">
              <a:off x="976067" y="2526750"/>
              <a:ext cx="6065840" cy="4986950"/>
            </a:xfrm>
            <a:prstGeom prst="chord">
              <a:avLst>
                <a:gd name="adj1" fmla="val 5396904"/>
                <a:gd name="adj2" fmla="val 16200000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800000"/>
                </a:solidFill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418312" y="1025876"/>
              <a:ext cx="5215299" cy="5377785"/>
              <a:chOff x="1418312" y="1025876"/>
              <a:chExt cx="5215299" cy="5377785"/>
            </a:xfrm>
            <a:grpFill/>
          </p:grpSpPr>
          <p:sp>
            <p:nvSpPr>
              <p:cNvPr id="11" name="Oval 10"/>
              <p:cNvSpPr/>
              <p:nvPr/>
            </p:nvSpPr>
            <p:spPr>
              <a:xfrm>
                <a:off x="3335761" y="1025876"/>
                <a:ext cx="1422400" cy="145951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9"/>
              <p:cNvSpPr/>
              <p:nvPr/>
            </p:nvSpPr>
            <p:spPr>
              <a:xfrm>
                <a:off x="3421031" y="1106356"/>
                <a:ext cx="1337130" cy="1036320"/>
              </a:xfrm>
              <a:custGeom>
                <a:avLst/>
                <a:gdLst/>
                <a:ahLst/>
                <a:cxnLst/>
                <a:rect l="l" t="t" r="r" b="b"/>
                <a:pathLst>
                  <a:path w="1337130" h="1036320">
                    <a:moveTo>
                      <a:pt x="1049565" y="990600"/>
                    </a:moveTo>
                    <a:cubicBezTo>
                      <a:pt x="1064595" y="990600"/>
                      <a:pt x="1076780" y="1000835"/>
                      <a:pt x="1076780" y="1013460"/>
                    </a:cubicBezTo>
                    <a:cubicBezTo>
                      <a:pt x="1076780" y="1026085"/>
                      <a:pt x="1064595" y="1036320"/>
                      <a:pt x="1049565" y="1036320"/>
                    </a:cubicBezTo>
                    <a:cubicBezTo>
                      <a:pt x="1034535" y="1036320"/>
                      <a:pt x="1022350" y="1026085"/>
                      <a:pt x="1022350" y="1013460"/>
                    </a:cubicBezTo>
                    <a:cubicBezTo>
                      <a:pt x="1022350" y="1000835"/>
                      <a:pt x="1034535" y="990600"/>
                      <a:pt x="1049565" y="990600"/>
                    </a:cubicBezTo>
                    <a:close/>
                    <a:moveTo>
                      <a:pt x="814615" y="984250"/>
                    </a:moveTo>
                    <a:cubicBezTo>
                      <a:pt x="829645" y="984250"/>
                      <a:pt x="841830" y="994485"/>
                      <a:pt x="841830" y="1007110"/>
                    </a:cubicBezTo>
                    <a:cubicBezTo>
                      <a:pt x="841830" y="1019735"/>
                      <a:pt x="829645" y="1029970"/>
                      <a:pt x="814615" y="1029970"/>
                    </a:cubicBezTo>
                    <a:cubicBezTo>
                      <a:pt x="799585" y="1029970"/>
                      <a:pt x="787400" y="1019735"/>
                      <a:pt x="787400" y="1007110"/>
                    </a:cubicBezTo>
                    <a:cubicBezTo>
                      <a:pt x="787400" y="994485"/>
                      <a:pt x="799585" y="984250"/>
                      <a:pt x="814615" y="984250"/>
                    </a:cubicBezTo>
                    <a:close/>
                    <a:moveTo>
                      <a:pt x="586015" y="977900"/>
                    </a:moveTo>
                    <a:cubicBezTo>
                      <a:pt x="601045" y="977900"/>
                      <a:pt x="613230" y="988135"/>
                      <a:pt x="613230" y="1000760"/>
                    </a:cubicBezTo>
                    <a:cubicBezTo>
                      <a:pt x="613230" y="1013385"/>
                      <a:pt x="601045" y="1023620"/>
                      <a:pt x="586015" y="1023620"/>
                    </a:cubicBezTo>
                    <a:cubicBezTo>
                      <a:pt x="570985" y="1023620"/>
                      <a:pt x="558800" y="1013385"/>
                      <a:pt x="558800" y="1000760"/>
                    </a:cubicBezTo>
                    <a:cubicBezTo>
                      <a:pt x="558800" y="988135"/>
                      <a:pt x="570985" y="977900"/>
                      <a:pt x="586015" y="977900"/>
                    </a:cubicBezTo>
                    <a:close/>
                    <a:moveTo>
                      <a:pt x="332015" y="971550"/>
                    </a:moveTo>
                    <a:cubicBezTo>
                      <a:pt x="347045" y="971550"/>
                      <a:pt x="359230" y="981785"/>
                      <a:pt x="359230" y="994410"/>
                    </a:cubicBezTo>
                    <a:cubicBezTo>
                      <a:pt x="359230" y="1007035"/>
                      <a:pt x="347045" y="1017270"/>
                      <a:pt x="332015" y="1017270"/>
                    </a:cubicBezTo>
                    <a:cubicBezTo>
                      <a:pt x="316985" y="1017270"/>
                      <a:pt x="304800" y="1007035"/>
                      <a:pt x="304800" y="994410"/>
                    </a:cubicBezTo>
                    <a:cubicBezTo>
                      <a:pt x="304800" y="981785"/>
                      <a:pt x="316985" y="971550"/>
                      <a:pt x="332015" y="971550"/>
                    </a:cubicBezTo>
                    <a:close/>
                    <a:moveTo>
                      <a:pt x="1132115" y="857250"/>
                    </a:moveTo>
                    <a:cubicBezTo>
                      <a:pt x="1147145" y="857250"/>
                      <a:pt x="1159330" y="867485"/>
                      <a:pt x="1159330" y="880110"/>
                    </a:cubicBezTo>
                    <a:cubicBezTo>
                      <a:pt x="1159330" y="892735"/>
                      <a:pt x="1147145" y="902970"/>
                      <a:pt x="1132115" y="902970"/>
                    </a:cubicBezTo>
                    <a:cubicBezTo>
                      <a:pt x="1117085" y="902970"/>
                      <a:pt x="1104900" y="892735"/>
                      <a:pt x="1104900" y="880110"/>
                    </a:cubicBezTo>
                    <a:cubicBezTo>
                      <a:pt x="1104900" y="867485"/>
                      <a:pt x="1117085" y="857250"/>
                      <a:pt x="1132115" y="857250"/>
                    </a:cubicBezTo>
                    <a:close/>
                    <a:moveTo>
                      <a:pt x="897165" y="838200"/>
                    </a:moveTo>
                    <a:cubicBezTo>
                      <a:pt x="912195" y="838200"/>
                      <a:pt x="924380" y="848435"/>
                      <a:pt x="924380" y="861060"/>
                    </a:cubicBezTo>
                    <a:cubicBezTo>
                      <a:pt x="924380" y="873685"/>
                      <a:pt x="912195" y="883920"/>
                      <a:pt x="897165" y="883920"/>
                    </a:cubicBezTo>
                    <a:cubicBezTo>
                      <a:pt x="882135" y="883920"/>
                      <a:pt x="869950" y="873685"/>
                      <a:pt x="869950" y="861060"/>
                    </a:cubicBezTo>
                    <a:cubicBezTo>
                      <a:pt x="869950" y="848435"/>
                      <a:pt x="882135" y="838200"/>
                      <a:pt x="897165" y="838200"/>
                    </a:cubicBezTo>
                    <a:close/>
                    <a:moveTo>
                      <a:pt x="662215" y="831850"/>
                    </a:moveTo>
                    <a:cubicBezTo>
                      <a:pt x="677245" y="831850"/>
                      <a:pt x="689430" y="842085"/>
                      <a:pt x="689430" y="854710"/>
                    </a:cubicBezTo>
                    <a:cubicBezTo>
                      <a:pt x="689430" y="867335"/>
                      <a:pt x="677245" y="877570"/>
                      <a:pt x="662215" y="877570"/>
                    </a:cubicBezTo>
                    <a:cubicBezTo>
                      <a:pt x="647185" y="877570"/>
                      <a:pt x="635000" y="867335"/>
                      <a:pt x="635000" y="854710"/>
                    </a:cubicBezTo>
                    <a:cubicBezTo>
                      <a:pt x="635000" y="842085"/>
                      <a:pt x="647185" y="831850"/>
                      <a:pt x="662215" y="831850"/>
                    </a:cubicBezTo>
                    <a:close/>
                    <a:moveTo>
                      <a:pt x="433615" y="825500"/>
                    </a:moveTo>
                    <a:cubicBezTo>
                      <a:pt x="448645" y="825500"/>
                      <a:pt x="460830" y="835735"/>
                      <a:pt x="460830" y="848360"/>
                    </a:cubicBezTo>
                    <a:cubicBezTo>
                      <a:pt x="460830" y="860985"/>
                      <a:pt x="448645" y="871220"/>
                      <a:pt x="433615" y="871220"/>
                    </a:cubicBezTo>
                    <a:cubicBezTo>
                      <a:pt x="418585" y="871220"/>
                      <a:pt x="406400" y="860985"/>
                      <a:pt x="406400" y="848360"/>
                    </a:cubicBezTo>
                    <a:cubicBezTo>
                      <a:pt x="406400" y="835735"/>
                      <a:pt x="418585" y="825500"/>
                      <a:pt x="433615" y="825500"/>
                    </a:cubicBezTo>
                    <a:close/>
                    <a:moveTo>
                      <a:pt x="179615" y="819150"/>
                    </a:moveTo>
                    <a:cubicBezTo>
                      <a:pt x="194645" y="819150"/>
                      <a:pt x="206830" y="829385"/>
                      <a:pt x="206830" y="842010"/>
                    </a:cubicBezTo>
                    <a:cubicBezTo>
                      <a:pt x="206830" y="854635"/>
                      <a:pt x="194645" y="864870"/>
                      <a:pt x="179615" y="864870"/>
                    </a:cubicBezTo>
                    <a:cubicBezTo>
                      <a:pt x="164585" y="864870"/>
                      <a:pt x="152400" y="854635"/>
                      <a:pt x="152400" y="842010"/>
                    </a:cubicBezTo>
                    <a:cubicBezTo>
                      <a:pt x="152400" y="829385"/>
                      <a:pt x="164585" y="819150"/>
                      <a:pt x="179615" y="819150"/>
                    </a:cubicBezTo>
                    <a:close/>
                    <a:moveTo>
                      <a:pt x="1221015" y="723900"/>
                    </a:moveTo>
                    <a:cubicBezTo>
                      <a:pt x="1236045" y="723900"/>
                      <a:pt x="1248230" y="734135"/>
                      <a:pt x="1248230" y="746760"/>
                    </a:cubicBezTo>
                    <a:cubicBezTo>
                      <a:pt x="1248230" y="759385"/>
                      <a:pt x="1236045" y="769620"/>
                      <a:pt x="1221015" y="769620"/>
                    </a:cubicBezTo>
                    <a:cubicBezTo>
                      <a:pt x="1205985" y="769620"/>
                      <a:pt x="1193800" y="759385"/>
                      <a:pt x="1193800" y="746760"/>
                    </a:cubicBezTo>
                    <a:cubicBezTo>
                      <a:pt x="1193800" y="734135"/>
                      <a:pt x="1205985" y="723900"/>
                      <a:pt x="1221015" y="723900"/>
                    </a:cubicBezTo>
                    <a:close/>
                    <a:moveTo>
                      <a:pt x="979715" y="704850"/>
                    </a:moveTo>
                    <a:cubicBezTo>
                      <a:pt x="994745" y="704850"/>
                      <a:pt x="1006930" y="715085"/>
                      <a:pt x="1006930" y="727710"/>
                    </a:cubicBezTo>
                    <a:cubicBezTo>
                      <a:pt x="1006930" y="740335"/>
                      <a:pt x="994745" y="750570"/>
                      <a:pt x="979715" y="750570"/>
                    </a:cubicBezTo>
                    <a:cubicBezTo>
                      <a:pt x="964685" y="750570"/>
                      <a:pt x="952500" y="740335"/>
                      <a:pt x="952500" y="727710"/>
                    </a:cubicBezTo>
                    <a:cubicBezTo>
                      <a:pt x="952500" y="715085"/>
                      <a:pt x="964685" y="704850"/>
                      <a:pt x="979715" y="704850"/>
                    </a:cubicBezTo>
                    <a:close/>
                    <a:moveTo>
                      <a:pt x="744765" y="685800"/>
                    </a:moveTo>
                    <a:cubicBezTo>
                      <a:pt x="759795" y="685800"/>
                      <a:pt x="771980" y="696035"/>
                      <a:pt x="771980" y="708660"/>
                    </a:cubicBezTo>
                    <a:cubicBezTo>
                      <a:pt x="771980" y="721285"/>
                      <a:pt x="759795" y="731520"/>
                      <a:pt x="744765" y="731520"/>
                    </a:cubicBezTo>
                    <a:cubicBezTo>
                      <a:pt x="729735" y="731520"/>
                      <a:pt x="717550" y="721285"/>
                      <a:pt x="717550" y="708660"/>
                    </a:cubicBezTo>
                    <a:cubicBezTo>
                      <a:pt x="717550" y="696035"/>
                      <a:pt x="729735" y="685800"/>
                      <a:pt x="744765" y="685800"/>
                    </a:cubicBezTo>
                    <a:close/>
                    <a:moveTo>
                      <a:pt x="509815" y="679450"/>
                    </a:moveTo>
                    <a:cubicBezTo>
                      <a:pt x="524845" y="679450"/>
                      <a:pt x="537030" y="689685"/>
                      <a:pt x="537030" y="702310"/>
                    </a:cubicBezTo>
                    <a:cubicBezTo>
                      <a:pt x="537030" y="714935"/>
                      <a:pt x="524845" y="725170"/>
                      <a:pt x="509815" y="725170"/>
                    </a:cubicBezTo>
                    <a:cubicBezTo>
                      <a:pt x="494785" y="725170"/>
                      <a:pt x="482600" y="714935"/>
                      <a:pt x="482600" y="702310"/>
                    </a:cubicBezTo>
                    <a:cubicBezTo>
                      <a:pt x="482600" y="689685"/>
                      <a:pt x="494785" y="679450"/>
                      <a:pt x="509815" y="679450"/>
                    </a:cubicBezTo>
                    <a:close/>
                    <a:moveTo>
                      <a:pt x="281215" y="673100"/>
                    </a:moveTo>
                    <a:cubicBezTo>
                      <a:pt x="296245" y="673100"/>
                      <a:pt x="308430" y="683335"/>
                      <a:pt x="308430" y="695960"/>
                    </a:cubicBezTo>
                    <a:cubicBezTo>
                      <a:pt x="308430" y="708585"/>
                      <a:pt x="296245" y="718820"/>
                      <a:pt x="281215" y="718820"/>
                    </a:cubicBezTo>
                    <a:cubicBezTo>
                      <a:pt x="266185" y="718820"/>
                      <a:pt x="254000" y="708585"/>
                      <a:pt x="254000" y="695960"/>
                    </a:cubicBezTo>
                    <a:cubicBezTo>
                      <a:pt x="254000" y="683335"/>
                      <a:pt x="266185" y="673100"/>
                      <a:pt x="281215" y="673100"/>
                    </a:cubicBezTo>
                    <a:close/>
                    <a:moveTo>
                      <a:pt x="27215" y="666750"/>
                    </a:moveTo>
                    <a:cubicBezTo>
                      <a:pt x="42245" y="666750"/>
                      <a:pt x="54430" y="676985"/>
                      <a:pt x="54430" y="689610"/>
                    </a:cubicBezTo>
                    <a:cubicBezTo>
                      <a:pt x="54430" y="702235"/>
                      <a:pt x="42245" y="712470"/>
                      <a:pt x="27215" y="712470"/>
                    </a:cubicBezTo>
                    <a:cubicBezTo>
                      <a:pt x="12185" y="712470"/>
                      <a:pt x="0" y="702235"/>
                      <a:pt x="0" y="689610"/>
                    </a:cubicBezTo>
                    <a:cubicBezTo>
                      <a:pt x="0" y="676985"/>
                      <a:pt x="12185" y="666750"/>
                      <a:pt x="27215" y="666750"/>
                    </a:cubicBezTo>
                    <a:close/>
                    <a:moveTo>
                      <a:pt x="1309915" y="609600"/>
                    </a:moveTo>
                    <a:cubicBezTo>
                      <a:pt x="1324945" y="609600"/>
                      <a:pt x="1337130" y="619835"/>
                      <a:pt x="1337130" y="632460"/>
                    </a:cubicBezTo>
                    <a:cubicBezTo>
                      <a:pt x="1337130" y="645085"/>
                      <a:pt x="1324945" y="655320"/>
                      <a:pt x="1309915" y="655320"/>
                    </a:cubicBezTo>
                    <a:cubicBezTo>
                      <a:pt x="1294885" y="655320"/>
                      <a:pt x="1282700" y="645085"/>
                      <a:pt x="1282700" y="632460"/>
                    </a:cubicBezTo>
                    <a:cubicBezTo>
                      <a:pt x="1282700" y="619835"/>
                      <a:pt x="1294885" y="609600"/>
                      <a:pt x="1309915" y="609600"/>
                    </a:cubicBezTo>
                    <a:close/>
                    <a:moveTo>
                      <a:pt x="1068615" y="571500"/>
                    </a:moveTo>
                    <a:cubicBezTo>
                      <a:pt x="1083645" y="571500"/>
                      <a:pt x="1095830" y="581735"/>
                      <a:pt x="1095830" y="594360"/>
                    </a:cubicBezTo>
                    <a:cubicBezTo>
                      <a:pt x="1095830" y="606985"/>
                      <a:pt x="1083645" y="617220"/>
                      <a:pt x="1068615" y="617220"/>
                    </a:cubicBezTo>
                    <a:cubicBezTo>
                      <a:pt x="1053585" y="617220"/>
                      <a:pt x="1041400" y="606985"/>
                      <a:pt x="1041400" y="594360"/>
                    </a:cubicBezTo>
                    <a:cubicBezTo>
                      <a:pt x="1041400" y="581735"/>
                      <a:pt x="1053585" y="571500"/>
                      <a:pt x="1068615" y="571500"/>
                    </a:cubicBezTo>
                    <a:close/>
                    <a:moveTo>
                      <a:pt x="827315" y="552450"/>
                    </a:moveTo>
                    <a:cubicBezTo>
                      <a:pt x="842345" y="552450"/>
                      <a:pt x="854530" y="562685"/>
                      <a:pt x="854530" y="575310"/>
                    </a:cubicBezTo>
                    <a:cubicBezTo>
                      <a:pt x="854530" y="587935"/>
                      <a:pt x="842345" y="598170"/>
                      <a:pt x="827315" y="598170"/>
                    </a:cubicBezTo>
                    <a:cubicBezTo>
                      <a:pt x="812285" y="598170"/>
                      <a:pt x="800100" y="587935"/>
                      <a:pt x="800100" y="575310"/>
                    </a:cubicBezTo>
                    <a:cubicBezTo>
                      <a:pt x="800100" y="562685"/>
                      <a:pt x="812285" y="552450"/>
                      <a:pt x="827315" y="552450"/>
                    </a:cubicBezTo>
                    <a:close/>
                    <a:moveTo>
                      <a:pt x="592365" y="533400"/>
                    </a:moveTo>
                    <a:cubicBezTo>
                      <a:pt x="607395" y="533400"/>
                      <a:pt x="619580" y="543635"/>
                      <a:pt x="619580" y="556260"/>
                    </a:cubicBezTo>
                    <a:cubicBezTo>
                      <a:pt x="619580" y="568885"/>
                      <a:pt x="607395" y="579120"/>
                      <a:pt x="592365" y="579120"/>
                    </a:cubicBezTo>
                    <a:cubicBezTo>
                      <a:pt x="577335" y="579120"/>
                      <a:pt x="565150" y="568885"/>
                      <a:pt x="565150" y="556260"/>
                    </a:cubicBezTo>
                    <a:cubicBezTo>
                      <a:pt x="565150" y="543635"/>
                      <a:pt x="577335" y="533400"/>
                      <a:pt x="592365" y="533400"/>
                    </a:cubicBezTo>
                    <a:close/>
                    <a:moveTo>
                      <a:pt x="357415" y="527050"/>
                    </a:moveTo>
                    <a:cubicBezTo>
                      <a:pt x="372445" y="527050"/>
                      <a:pt x="384630" y="537285"/>
                      <a:pt x="384630" y="549910"/>
                    </a:cubicBezTo>
                    <a:cubicBezTo>
                      <a:pt x="384630" y="562535"/>
                      <a:pt x="372445" y="572770"/>
                      <a:pt x="357415" y="572770"/>
                    </a:cubicBezTo>
                    <a:cubicBezTo>
                      <a:pt x="342385" y="572770"/>
                      <a:pt x="330200" y="562535"/>
                      <a:pt x="330200" y="549910"/>
                    </a:cubicBezTo>
                    <a:cubicBezTo>
                      <a:pt x="330200" y="537285"/>
                      <a:pt x="342385" y="527050"/>
                      <a:pt x="357415" y="527050"/>
                    </a:cubicBezTo>
                    <a:close/>
                    <a:moveTo>
                      <a:pt x="128815" y="520700"/>
                    </a:moveTo>
                    <a:cubicBezTo>
                      <a:pt x="143845" y="520700"/>
                      <a:pt x="156030" y="530935"/>
                      <a:pt x="156030" y="543560"/>
                    </a:cubicBezTo>
                    <a:cubicBezTo>
                      <a:pt x="156030" y="556185"/>
                      <a:pt x="143845" y="566420"/>
                      <a:pt x="128815" y="566420"/>
                    </a:cubicBezTo>
                    <a:cubicBezTo>
                      <a:pt x="113785" y="566420"/>
                      <a:pt x="101600" y="556185"/>
                      <a:pt x="101600" y="543560"/>
                    </a:cubicBezTo>
                    <a:cubicBezTo>
                      <a:pt x="101600" y="530935"/>
                      <a:pt x="113785" y="520700"/>
                      <a:pt x="128815" y="520700"/>
                    </a:cubicBezTo>
                    <a:close/>
                    <a:moveTo>
                      <a:pt x="1157515" y="457200"/>
                    </a:moveTo>
                    <a:cubicBezTo>
                      <a:pt x="1172545" y="457200"/>
                      <a:pt x="1184730" y="467435"/>
                      <a:pt x="1184730" y="480060"/>
                    </a:cubicBezTo>
                    <a:cubicBezTo>
                      <a:pt x="1184730" y="492685"/>
                      <a:pt x="1172545" y="502920"/>
                      <a:pt x="1157515" y="502920"/>
                    </a:cubicBezTo>
                    <a:cubicBezTo>
                      <a:pt x="1142485" y="502920"/>
                      <a:pt x="1130300" y="492685"/>
                      <a:pt x="1130300" y="480060"/>
                    </a:cubicBezTo>
                    <a:cubicBezTo>
                      <a:pt x="1130300" y="467435"/>
                      <a:pt x="1142485" y="457200"/>
                      <a:pt x="1157515" y="457200"/>
                    </a:cubicBezTo>
                    <a:close/>
                    <a:moveTo>
                      <a:pt x="916215" y="419100"/>
                    </a:moveTo>
                    <a:cubicBezTo>
                      <a:pt x="931245" y="419100"/>
                      <a:pt x="943430" y="429335"/>
                      <a:pt x="943430" y="441960"/>
                    </a:cubicBezTo>
                    <a:cubicBezTo>
                      <a:pt x="943430" y="454585"/>
                      <a:pt x="931245" y="464820"/>
                      <a:pt x="916215" y="464820"/>
                    </a:cubicBezTo>
                    <a:cubicBezTo>
                      <a:pt x="901185" y="464820"/>
                      <a:pt x="889000" y="454585"/>
                      <a:pt x="889000" y="441960"/>
                    </a:cubicBezTo>
                    <a:cubicBezTo>
                      <a:pt x="889000" y="429335"/>
                      <a:pt x="901185" y="419100"/>
                      <a:pt x="916215" y="419100"/>
                    </a:cubicBezTo>
                    <a:close/>
                    <a:moveTo>
                      <a:pt x="674915" y="400050"/>
                    </a:moveTo>
                    <a:cubicBezTo>
                      <a:pt x="689945" y="400050"/>
                      <a:pt x="702130" y="410285"/>
                      <a:pt x="702130" y="422910"/>
                    </a:cubicBezTo>
                    <a:cubicBezTo>
                      <a:pt x="702130" y="435535"/>
                      <a:pt x="689945" y="445770"/>
                      <a:pt x="674915" y="445770"/>
                    </a:cubicBezTo>
                    <a:cubicBezTo>
                      <a:pt x="659885" y="445770"/>
                      <a:pt x="647700" y="435535"/>
                      <a:pt x="647700" y="422910"/>
                    </a:cubicBezTo>
                    <a:cubicBezTo>
                      <a:pt x="647700" y="410285"/>
                      <a:pt x="659885" y="400050"/>
                      <a:pt x="674915" y="400050"/>
                    </a:cubicBezTo>
                    <a:close/>
                    <a:moveTo>
                      <a:pt x="439965" y="381000"/>
                    </a:moveTo>
                    <a:cubicBezTo>
                      <a:pt x="454995" y="381000"/>
                      <a:pt x="467180" y="391235"/>
                      <a:pt x="467180" y="403860"/>
                    </a:cubicBezTo>
                    <a:cubicBezTo>
                      <a:pt x="467180" y="416485"/>
                      <a:pt x="454995" y="426720"/>
                      <a:pt x="439965" y="426720"/>
                    </a:cubicBezTo>
                    <a:cubicBezTo>
                      <a:pt x="424935" y="426720"/>
                      <a:pt x="412750" y="416485"/>
                      <a:pt x="412750" y="403860"/>
                    </a:cubicBezTo>
                    <a:cubicBezTo>
                      <a:pt x="412750" y="391235"/>
                      <a:pt x="424935" y="381000"/>
                      <a:pt x="439965" y="381000"/>
                    </a:cubicBezTo>
                    <a:close/>
                    <a:moveTo>
                      <a:pt x="205015" y="374650"/>
                    </a:moveTo>
                    <a:cubicBezTo>
                      <a:pt x="220045" y="374650"/>
                      <a:pt x="232230" y="384885"/>
                      <a:pt x="232230" y="397510"/>
                    </a:cubicBezTo>
                    <a:cubicBezTo>
                      <a:pt x="232230" y="410135"/>
                      <a:pt x="220045" y="420370"/>
                      <a:pt x="205015" y="420370"/>
                    </a:cubicBezTo>
                    <a:cubicBezTo>
                      <a:pt x="189985" y="420370"/>
                      <a:pt x="177800" y="410135"/>
                      <a:pt x="177800" y="397510"/>
                    </a:cubicBezTo>
                    <a:cubicBezTo>
                      <a:pt x="177800" y="384885"/>
                      <a:pt x="189985" y="374650"/>
                      <a:pt x="205015" y="374650"/>
                    </a:cubicBezTo>
                    <a:close/>
                    <a:moveTo>
                      <a:pt x="1005115" y="304800"/>
                    </a:moveTo>
                    <a:cubicBezTo>
                      <a:pt x="1020145" y="304800"/>
                      <a:pt x="1032330" y="315035"/>
                      <a:pt x="1032330" y="327660"/>
                    </a:cubicBezTo>
                    <a:cubicBezTo>
                      <a:pt x="1032330" y="340285"/>
                      <a:pt x="1020145" y="350520"/>
                      <a:pt x="1005115" y="350520"/>
                    </a:cubicBezTo>
                    <a:cubicBezTo>
                      <a:pt x="990085" y="350520"/>
                      <a:pt x="977900" y="340285"/>
                      <a:pt x="977900" y="327660"/>
                    </a:cubicBezTo>
                    <a:cubicBezTo>
                      <a:pt x="977900" y="315035"/>
                      <a:pt x="990085" y="304800"/>
                      <a:pt x="1005115" y="304800"/>
                    </a:cubicBezTo>
                    <a:close/>
                    <a:moveTo>
                      <a:pt x="763815" y="266700"/>
                    </a:moveTo>
                    <a:cubicBezTo>
                      <a:pt x="778845" y="266700"/>
                      <a:pt x="791030" y="276935"/>
                      <a:pt x="791030" y="289560"/>
                    </a:cubicBezTo>
                    <a:cubicBezTo>
                      <a:pt x="791030" y="302185"/>
                      <a:pt x="778845" y="312420"/>
                      <a:pt x="763815" y="312420"/>
                    </a:cubicBezTo>
                    <a:cubicBezTo>
                      <a:pt x="748785" y="312420"/>
                      <a:pt x="736600" y="302185"/>
                      <a:pt x="736600" y="289560"/>
                    </a:cubicBezTo>
                    <a:cubicBezTo>
                      <a:pt x="736600" y="276935"/>
                      <a:pt x="748785" y="266700"/>
                      <a:pt x="763815" y="266700"/>
                    </a:cubicBezTo>
                    <a:close/>
                    <a:moveTo>
                      <a:pt x="312965" y="266700"/>
                    </a:moveTo>
                    <a:cubicBezTo>
                      <a:pt x="327995" y="266700"/>
                      <a:pt x="340180" y="276935"/>
                      <a:pt x="340180" y="289560"/>
                    </a:cubicBezTo>
                    <a:cubicBezTo>
                      <a:pt x="340180" y="302185"/>
                      <a:pt x="327995" y="312420"/>
                      <a:pt x="312965" y="312420"/>
                    </a:cubicBezTo>
                    <a:cubicBezTo>
                      <a:pt x="297935" y="312420"/>
                      <a:pt x="285750" y="302185"/>
                      <a:pt x="285750" y="289560"/>
                    </a:cubicBezTo>
                    <a:cubicBezTo>
                      <a:pt x="285750" y="276935"/>
                      <a:pt x="297935" y="266700"/>
                      <a:pt x="312965" y="266700"/>
                    </a:cubicBezTo>
                    <a:close/>
                    <a:moveTo>
                      <a:pt x="522515" y="247650"/>
                    </a:moveTo>
                    <a:cubicBezTo>
                      <a:pt x="537545" y="247650"/>
                      <a:pt x="549730" y="257885"/>
                      <a:pt x="549730" y="270510"/>
                    </a:cubicBezTo>
                    <a:cubicBezTo>
                      <a:pt x="549730" y="283135"/>
                      <a:pt x="537545" y="293370"/>
                      <a:pt x="522515" y="293370"/>
                    </a:cubicBezTo>
                    <a:cubicBezTo>
                      <a:pt x="507485" y="293370"/>
                      <a:pt x="495300" y="283135"/>
                      <a:pt x="495300" y="270510"/>
                    </a:cubicBezTo>
                    <a:cubicBezTo>
                      <a:pt x="495300" y="257885"/>
                      <a:pt x="507485" y="247650"/>
                      <a:pt x="522515" y="247650"/>
                    </a:cubicBezTo>
                    <a:close/>
                    <a:moveTo>
                      <a:pt x="852715" y="152400"/>
                    </a:moveTo>
                    <a:cubicBezTo>
                      <a:pt x="867745" y="152400"/>
                      <a:pt x="879930" y="162635"/>
                      <a:pt x="879930" y="175260"/>
                    </a:cubicBezTo>
                    <a:cubicBezTo>
                      <a:pt x="879930" y="187885"/>
                      <a:pt x="867745" y="198120"/>
                      <a:pt x="852715" y="198120"/>
                    </a:cubicBezTo>
                    <a:cubicBezTo>
                      <a:pt x="837685" y="198120"/>
                      <a:pt x="825500" y="187885"/>
                      <a:pt x="825500" y="175260"/>
                    </a:cubicBezTo>
                    <a:cubicBezTo>
                      <a:pt x="825500" y="162635"/>
                      <a:pt x="837685" y="152400"/>
                      <a:pt x="852715" y="152400"/>
                    </a:cubicBezTo>
                    <a:close/>
                    <a:moveTo>
                      <a:pt x="395515" y="133350"/>
                    </a:moveTo>
                    <a:cubicBezTo>
                      <a:pt x="410545" y="133350"/>
                      <a:pt x="422730" y="143585"/>
                      <a:pt x="422730" y="156210"/>
                    </a:cubicBezTo>
                    <a:cubicBezTo>
                      <a:pt x="422730" y="168835"/>
                      <a:pt x="410545" y="179070"/>
                      <a:pt x="395515" y="179070"/>
                    </a:cubicBezTo>
                    <a:cubicBezTo>
                      <a:pt x="380485" y="179070"/>
                      <a:pt x="368300" y="168835"/>
                      <a:pt x="368300" y="156210"/>
                    </a:cubicBezTo>
                    <a:cubicBezTo>
                      <a:pt x="368300" y="143585"/>
                      <a:pt x="380485" y="133350"/>
                      <a:pt x="395515" y="133350"/>
                    </a:cubicBezTo>
                    <a:close/>
                    <a:moveTo>
                      <a:pt x="611415" y="114300"/>
                    </a:moveTo>
                    <a:cubicBezTo>
                      <a:pt x="626445" y="114300"/>
                      <a:pt x="638630" y="124535"/>
                      <a:pt x="638630" y="137160"/>
                    </a:cubicBezTo>
                    <a:cubicBezTo>
                      <a:pt x="638630" y="149785"/>
                      <a:pt x="626445" y="160020"/>
                      <a:pt x="611415" y="160020"/>
                    </a:cubicBezTo>
                    <a:cubicBezTo>
                      <a:pt x="596385" y="160020"/>
                      <a:pt x="584200" y="149785"/>
                      <a:pt x="584200" y="137160"/>
                    </a:cubicBezTo>
                    <a:cubicBezTo>
                      <a:pt x="584200" y="124535"/>
                      <a:pt x="596385" y="114300"/>
                      <a:pt x="611415" y="114300"/>
                    </a:cubicBezTo>
                    <a:close/>
                    <a:moveTo>
                      <a:pt x="700315" y="0"/>
                    </a:moveTo>
                    <a:cubicBezTo>
                      <a:pt x="715345" y="0"/>
                      <a:pt x="727530" y="10235"/>
                      <a:pt x="727530" y="22860"/>
                    </a:cubicBezTo>
                    <a:cubicBezTo>
                      <a:pt x="727530" y="35485"/>
                      <a:pt x="715345" y="45720"/>
                      <a:pt x="700315" y="45720"/>
                    </a:cubicBezTo>
                    <a:cubicBezTo>
                      <a:pt x="685285" y="45720"/>
                      <a:pt x="673100" y="35485"/>
                      <a:pt x="673100" y="22860"/>
                    </a:cubicBezTo>
                    <a:cubicBezTo>
                      <a:pt x="673100" y="10235"/>
                      <a:pt x="685285" y="0"/>
                      <a:pt x="70031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9"/>
              <p:cNvSpPr/>
              <p:nvPr/>
            </p:nvSpPr>
            <p:spPr>
              <a:xfrm>
                <a:off x="3340780" y="1106356"/>
                <a:ext cx="1341010" cy="995841"/>
              </a:xfrm>
              <a:custGeom>
                <a:avLst/>
                <a:gdLst/>
                <a:ahLst/>
                <a:cxnLst/>
                <a:rect l="l" t="t" r="r" b="b"/>
                <a:pathLst>
                  <a:path w="1337130" h="1036320">
                    <a:moveTo>
                      <a:pt x="1049565" y="990600"/>
                    </a:moveTo>
                    <a:cubicBezTo>
                      <a:pt x="1064595" y="990600"/>
                      <a:pt x="1076780" y="1000835"/>
                      <a:pt x="1076780" y="1013460"/>
                    </a:cubicBezTo>
                    <a:cubicBezTo>
                      <a:pt x="1076780" y="1026085"/>
                      <a:pt x="1064595" y="1036320"/>
                      <a:pt x="1049565" y="1036320"/>
                    </a:cubicBezTo>
                    <a:cubicBezTo>
                      <a:pt x="1034535" y="1036320"/>
                      <a:pt x="1022350" y="1026085"/>
                      <a:pt x="1022350" y="1013460"/>
                    </a:cubicBezTo>
                    <a:cubicBezTo>
                      <a:pt x="1022350" y="1000835"/>
                      <a:pt x="1034535" y="990600"/>
                      <a:pt x="1049565" y="990600"/>
                    </a:cubicBezTo>
                    <a:close/>
                    <a:moveTo>
                      <a:pt x="814615" y="984250"/>
                    </a:moveTo>
                    <a:cubicBezTo>
                      <a:pt x="829645" y="984250"/>
                      <a:pt x="841830" y="994485"/>
                      <a:pt x="841830" y="1007110"/>
                    </a:cubicBezTo>
                    <a:cubicBezTo>
                      <a:pt x="841830" y="1019735"/>
                      <a:pt x="829645" y="1029970"/>
                      <a:pt x="814615" y="1029970"/>
                    </a:cubicBezTo>
                    <a:cubicBezTo>
                      <a:pt x="799585" y="1029970"/>
                      <a:pt x="787400" y="1019735"/>
                      <a:pt x="787400" y="1007110"/>
                    </a:cubicBezTo>
                    <a:cubicBezTo>
                      <a:pt x="787400" y="994485"/>
                      <a:pt x="799585" y="984250"/>
                      <a:pt x="814615" y="984250"/>
                    </a:cubicBezTo>
                    <a:close/>
                    <a:moveTo>
                      <a:pt x="586015" y="977900"/>
                    </a:moveTo>
                    <a:cubicBezTo>
                      <a:pt x="601045" y="977900"/>
                      <a:pt x="613230" y="988135"/>
                      <a:pt x="613230" y="1000760"/>
                    </a:cubicBezTo>
                    <a:cubicBezTo>
                      <a:pt x="613230" y="1013385"/>
                      <a:pt x="601045" y="1023620"/>
                      <a:pt x="586015" y="1023620"/>
                    </a:cubicBezTo>
                    <a:cubicBezTo>
                      <a:pt x="570985" y="1023620"/>
                      <a:pt x="558800" y="1013385"/>
                      <a:pt x="558800" y="1000760"/>
                    </a:cubicBezTo>
                    <a:cubicBezTo>
                      <a:pt x="558800" y="988135"/>
                      <a:pt x="570985" y="977900"/>
                      <a:pt x="586015" y="977900"/>
                    </a:cubicBezTo>
                    <a:close/>
                    <a:moveTo>
                      <a:pt x="332015" y="971550"/>
                    </a:moveTo>
                    <a:cubicBezTo>
                      <a:pt x="347045" y="971550"/>
                      <a:pt x="359230" y="981785"/>
                      <a:pt x="359230" y="994410"/>
                    </a:cubicBezTo>
                    <a:cubicBezTo>
                      <a:pt x="359230" y="1007035"/>
                      <a:pt x="347045" y="1017270"/>
                      <a:pt x="332015" y="1017270"/>
                    </a:cubicBezTo>
                    <a:cubicBezTo>
                      <a:pt x="316985" y="1017270"/>
                      <a:pt x="304800" y="1007035"/>
                      <a:pt x="304800" y="994410"/>
                    </a:cubicBezTo>
                    <a:cubicBezTo>
                      <a:pt x="304800" y="981785"/>
                      <a:pt x="316985" y="971550"/>
                      <a:pt x="332015" y="971550"/>
                    </a:cubicBezTo>
                    <a:close/>
                    <a:moveTo>
                      <a:pt x="1132115" y="857250"/>
                    </a:moveTo>
                    <a:cubicBezTo>
                      <a:pt x="1147145" y="857250"/>
                      <a:pt x="1159330" y="867485"/>
                      <a:pt x="1159330" y="880110"/>
                    </a:cubicBezTo>
                    <a:cubicBezTo>
                      <a:pt x="1159330" y="892735"/>
                      <a:pt x="1147145" y="902970"/>
                      <a:pt x="1132115" y="902970"/>
                    </a:cubicBezTo>
                    <a:cubicBezTo>
                      <a:pt x="1117085" y="902970"/>
                      <a:pt x="1104900" y="892735"/>
                      <a:pt x="1104900" y="880110"/>
                    </a:cubicBezTo>
                    <a:cubicBezTo>
                      <a:pt x="1104900" y="867485"/>
                      <a:pt x="1117085" y="857250"/>
                      <a:pt x="1132115" y="857250"/>
                    </a:cubicBezTo>
                    <a:close/>
                    <a:moveTo>
                      <a:pt x="897165" y="838200"/>
                    </a:moveTo>
                    <a:cubicBezTo>
                      <a:pt x="912195" y="838200"/>
                      <a:pt x="924380" y="848435"/>
                      <a:pt x="924380" y="861060"/>
                    </a:cubicBezTo>
                    <a:cubicBezTo>
                      <a:pt x="924380" y="873685"/>
                      <a:pt x="912195" y="883920"/>
                      <a:pt x="897165" y="883920"/>
                    </a:cubicBezTo>
                    <a:cubicBezTo>
                      <a:pt x="882135" y="883920"/>
                      <a:pt x="869950" y="873685"/>
                      <a:pt x="869950" y="861060"/>
                    </a:cubicBezTo>
                    <a:cubicBezTo>
                      <a:pt x="869950" y="848435"/>
                      <a:pt x="882135" y="838200"/>
                      <a:pt x="897165" y="838200"/>
                    </a:cubicBezTo>
                    <a:close/>
                    <a:moveTo>
                      <a:pt x="662215" y="831850"/>
                    </a:moveTo>
                    <a:cubicBezTo>
                      <a:pt x="677245" y="831850"/>
                      <a:pt x="689430" y="842085"/>
                      <a:pt x="689430" y="854710"/>
                    </a:cubicBezTo>
                    <a:cubicBezTo>
                      <a:pt x="689430" y="867335"/>
                      <a:pt x="677245" y="877570"/>
                      <a:pt x="662215" y="877570"/>
                    </a:cubicBezTo>
                    <a:cubicBezTo>
                      <a:pt x="647185" y="877570"/>
                      <a:pt x="635000" y="867335"/>
                      <a:pt x="635000" y="854710"/>
                    </a:cubicBezTo>
                    <a:cubicBezTo>
                      <a:pt x="635000" y="842085"/>
                      <a:pt x="647185" y="831850"/>
                      <a:pt x="662215" y="831850"/>
                    </a:cubicBezTo>
                    <a:close/>
                    <a:moveTo>
                      <a:pt x="433615" y="825500"/>
                    </a:moveTo>
                    <a:cubicBezTo>
                      <a:pt x="448645" y="825500"/>
                      <a:pt x="460830" y="835735"/>
                      <a:pt x="460830" y="848360"/>
                    </a:cubicBezTo>
                    <a:cubicBezTo>
                      <a:pt x="460830" y="860985"/>
                      <a:pt x="448645" y="871220"/>
                      <a:pt x="433615" y="871220"/>
                    </a:cubicBezTo>
                    <a:cubicBezTo>
                      <a:pt x="418585" y="871220"/>
                      <a:pt x="406400" y="860985"/>
                      <a:pt x="406400" y="848360"/>
                    </a:cubicBezTo>
                    <a:cubicBezTo>
                      <a:pt x="406400" y="835735"/>
                      <a:pt x="418585" y="825500"/>
                      <a:pt x="433615" y="825500"/>
                    </a:cubicBezTo>
                    <a:close/>
                    <a:moveTo>
                      <a:pt x="179615" y="819150"/>
                    </a:moveTo>
                    <a:cubicBezTo>
                      <a:pt x="194645" y="819150"/>
                      <a:pt x="206830" y="829385"/>
                      <a:pt x="206830" y="842010"/>
                    </a:cubicBezTo>
                    <a:cubicBezTo>
                      <a:pt x="206830" y="854635"/>
                      <a:pt x="194645" y="864870"/>
                      <a:pt x="179615" y="864870"/>
                    </a:cubicBezTo>
                    <a:cubicBezTo>
                      <a:pt x="164585" y="864870"/>
                      <a:pt x="152400" y="854635"/>
                      <a:pt x="152400" y="842010"/>
                    </a:cubicBezTo>
                    <a:cubicBezTo>
                      <a:pt x="152400" y="829385"/>
                      <a:pt x="164585" y="819150"/>
                      <a:pt x="179615" y="819150"/>
                    </a:cubicBezTo>
                    <a:close/>
                    <a:moveTo>
                      <a:pt x="1221015" y="723900"/>
                    </a:moveTo>
                    <a:cubicBezTo>
                      <a:pt x="1236045" y="723900"/>
                      <a:pt x="1248230" y="734135"/>
                      <a:pt x="1248230" y="746760"/>
                    </a:cubicBezTo>
                    <a:cubicBezTo>
                      <a:pt x="1248230" y="759385"/>
                      <a:pt x="1236045" y="769620"/>
                      <a:pt x="1221015" y="769620"/>
                    </a:cubicBezTo>
                    <a:cubicBezTo>
                      <a:pt x="1205985" y="769620"/>
                      <a:pt x="1193800" y="759385"/>
                      <a:pt x="1193800" y="746760"/>
                    </a:cubicBezTo>
                    <a:cubicBezTo>
                      <a:pt x="1193800" y="734135"/>
                      <a:pt x="1205985" y="723900"/>
                      <a:pt x="1221015" y="723900"/>
                    </a:cubicBezTo>
                    <a:close/>
                    <a:moveTo>
                      <a:pt x="979715" y="704850"/>
                    </a:moveTo>
                    <a:cubicBezTo>
                      <a:pt x="994745" y="704850"/>
                      <a:pt x="1006930" y="715085"/>
                      <a:pt x="1006930" y="727710"/>
                    </a:cubicBezTo>
                    <a:cubicBezTo>
                      <a:pt x="1006930" y="740335"/>
                      <a:pt x="994745" y="750570"/>
                      <a:pt x="979715" y="750570"/>
                    </a:cubicBezTo>
                    <a:cubicBezTo>
                      <a:pt x="964685" y="750570"/>
                      <a:pt x="952500" y="740335"/>
                      <a:pt x="952500" y="727710"/>
                    </a:cubicBezTo>
                    <a:cubicBezTo>
                      <a:pt x="952500" y="715085"/>
                      <a:pt x="964685" y="704850"/>
                      <a:pt x="979715" y="704850"/>
                    </a:cubicBezTo>
                    <a:close/>
                    <a:moveTo>
                      <a:pt x="744765" y="685800"/>
                    </a:moveTo>
                    <a:cubicBezTo>
                      <a:pt x="759795" y="685800"/>
                      <a:pt x="771980" y="696035"/>
                      <a:pt x="771980" y="708660"/>
                    </a:cubicBezTo>
                    <a:cubicBezTo>
                      <a:pt x="771980" y="721285"/>
                      <a:pt x="759795" y="731520"/>
                      <a:pt x="744765" y="731520"/>
                    </a:cubicBezTo>
                    <a:cubicBezTo>
                      <a:pt x="729735" y="731520"/>
                      <a:pt x="717550" y="721285"/>
                      <a:pt x="717550" y="708660"/>
                    </a:cubicBezTo>
                    <a:cubicBezTo>
                      <a:pt x="717550" y="696035"/>
                      <a:pt x="729735" y="685800"/>
                      <a:pt x="744765" y="685800"/>
                    </a:cubicBezTo>
                    <a:close/>
                    <a:moveTo>
                      <a:pt x="509815" y="679450"/>
                    </a:moveTo>
                    <a:cubicBezTo>
                      <a:pt x="524845" y="679450"/>
                      <a:pt x="537030" y="689685"/>
                      <a:pt x="537030" y="702310"/>
                    </a:cubicBezTo>
                    <a:cubicBezTo>
                      <a:pt x="537030" y="714935"/>
                      <a:pt x="524845" y="725170"/>
                      <a:pt x="509815" y="725170"/>
                    </a:cubicBezTo>
                    <a:cubicBezTo>
                      <a:pt x="494785" y="725170"/>
                      <a:pt x="482600" y="714935"/>
                      <a:pt x="482600" y="702310"/>
                    </a:cubicBezTo>
                    <a:cubicBezTo>
                      <a:pt x="482600" y="689685"/>
                      <a:pt x="494785" y="679450"/>
                      <a:pt x="509815" y="679450"/>
                    </a:cubicBezTo>
                    <a:close/>
                    <a:moveTo>
                      <a:pt x="281215" y="673100"/>
                    </a:moveTo>
                    <a:cubicBezTo>
                      <a:pt x="296245" y="673100"/>
                      <a:pt x="308430" y="683335"/>
                      <a:pt x="308430" y="695960"/>
                    </a:cubicBezTo>
                    <a:cubicBezTo>
                      <a:pt x="308430" y="708585"/>
                      <a:pt x="296245" y="718820"/>
                      <a:pt x="281215" y="718820"/>
                    </a:cubicBezTo>
                    <a:cubicBezTo>
                      <a:pt x="266185" y="718820"/>
                      <a:pt x="254000" y="708585"/>
                      <a:pt x="254000" y="695960"/>
                    </a:cubicBezTo>
                    <a:cubicBezTo>
                      <a:pt x="254000" y="683335"/>
                      <a:pt x="266185" y="673100"/>
                      <a:pt x="281215" y="673100"/>
                    </a:cubicBezTo>
                    <a:close/>
                    <a:moveTo>
                      <a:pt x="27215" y="666750"/>
                    </a:moveTo>
                    <a:cubicBezTo>
                      <a:pt x="42245" y="666750"/>
                      <a:pt x="54430" y="676985"/>
                      <a:pt x="54430" y="689610"/>
                    </a:cubicBezTo>
                    <a:cubicBezTo>
                      <a:pt x="54430" y="702235"/>
                      <a:pt x="42245" y="712470"/>
                      <a:pt x="27215" y="712470"/>
                    </a:cubicBezTo>
                    <a:cubicBezTo>
                      <a:pt x="12185" y="712470"/>
                      <a:pt x="0" y="702235"/>
                      <a:pt x="0" y="689610"/>
                    </a:cubicBezTo>
                    <a:cubicBezTo>
                      <a:pt x="0" y="676985"/>
                      <a:pt x="12185" y="666750"/>
                      <a:pt x="27215" y="666750"/>
                    </a:cubicBezTo>
                    <a:close/>
                    <a:moveTo>
                      <a:pt x="1309915" y="609600"/>
                    </a:moveTo>
                    <a:cubicBezTo>
                      <a:pt x="1324945" y="609600"/>
                      <a:pt x="1337130" y="619835"/>
                      <a:pt x="1337130" y="632460"/>
                    </a:cubicBezTo>
                    <a:cubicBezTo>
                      <a:pt x="1337130" y="645085"/>
                      <a:pt x="1324945" y="655320"/>
                      <a:pt x="1309915" y="655320"/>
                    </a:cubicBezTo>
                    <a:cubicBezTo>
                      <a:pt x="1294885" y="655320"/>
                      <a:pt x="1282700" y="645085"/>
                      <a:pt x="1282700" y="632460"/>
                    </a:cubicBezTo>
                    <a:cubicBezTo>
                      <a:pt x="1282700" y="619835"/>
                      <a:pt x="1294885" y="609600"/>
                      <a:pt x="1309915" y="609600"/>
                    </a:cubicBezTo>
                    <a:close/>
                    <a:moveTo>
                      <a:pt x="1068615" y="571500"/>
                    </a:moveTo>
                    <a:cubicBezTo>
                      <a:pt x="1083645" y="571500"/>
                      <a:pt x="1095830" y="581735"/>
                      <a:pt x="1095830" y="594360"/>
                    </a:cubicBezTo>
                    <a:cubicBezTo>
                      <a:pt x="1095830" y="606985"/>
                      <a:pt x="1083645" y="617220"/>
                      <a:pt x="1068615" y="617220"/>
                    </a:cubicBezTo>
                    <a:cubicBezTo>
                      <a:pt x="1053585" y="617220"/>
                      <a:pt x="1041400" y="606985"/>
                      <a:pt x="1041400" y="594360"/>
                    </a:cubicBezTo>
                    <a:cubicBezTo>
                      <a:pt x="1041400" y="581735"/>
                      <a:pt x="1053585" y="571500"/>
                      <a:pt x="1068615" y="571500"/>
                    </a:cubicBezTo>
                    <a:close/>
                    <a:moveTo>
                      <a:pt x="827315" y="552450"/>
                    </a:moveTo>
                    <a:cubicBezTo>
                      <a:pt x="842345" y="552450"/>
                      <a:pt x="854530" y="562685"/>
                      <a:pt x="854530" y="575310"/>
                    </a:cubicBezTo>
                    <a:cubicBezTo>
                      <a:pt x="854530" y="587935"/>
                      <a:pt x="842345" y="598170"/>
                      <a:pt x="827315" y="598170"/>
                    </a:cubicBezTo>
                    <a:cubicBezTo>
                      <a:pt x="812285" y="598170"/>
                      <a:pt x="800100" y="587935"/>
                      <a:pt x="800100" y="575310"/>
                    </a:cubicBezTo>
                    <a:cubicBezTo>
                      <a:pt x="800100" y="562685"/>
                      <a:pt x="812285" y="552450"/>
                      <a:pt x="827315" y="552450"/>
                    </a:cubicBezTo>
                    <a:close/>
                    <a:moveTo>
                      <a:pt x="592365" y="533400"/>
                    </a:moveTo>
                    <a:cubicBezTo>
                      <a:pt x="607395" y="533400"/>
                      <a:pt x="619580" y="543635"/>
                      <a:pt x="619580" y="556260"/>
                    </a:cubicBezTo>
                    <a:cubicBezTo>
                      <a:pt x="619580" y="568885"/>
                      <a:pt x="607395" y="579120"/>
                      <a:pt x="592365" y="579120"/>
                    </a:cubicBezTo>
                    <a:cubicBezTo>
                      <a:pt x="577335" y="579120"/>
                      <a:pt x="565150" y="568885"/>
                      <a:pt x="565150" y="556260"/>
                    </a:cubicBezTo>
                    <a:cubicBezTo>
                      <a:pt x="565150" y="543635"/>
                      <a:pt x="577335" y="533400"/>
                      <a:pt x="592365" y="533400"/>
                    </a:cubicBezTo>
                    <a:close/>
                    <a:moveTo>
                      <a:pt x="357415" y="527050"/>
                    </a:moveTo>
                    <a:cubicBezTo>
                      <a:pt x="372445" y="527050"/>
                      <a:pt x="384630" y="537285"/>
                      <a:pt x="384630" y="549910"/>
                    </a:cubicBezTo>
                    <a:cubicBezTo>
                      <a:pt x="384630" y="562535"/>
                      <a:pt x="372445" y="572770"/>
                      <a:pt x="357415" y="572770"/>
                    </a:cubicBezTo>
                    <a:cubicBezTo>
                      <a:pt x="342385" y="572770"/>
                      <a:pt x="330200" y="562535"/>
                      <a:pt x="330200" y="549910"/>
                    </a:cubicBezTo>
                    <a:cubicBezTo>
                      <a:pt x="330200" y="537285"/>
                      <a:pt x="342385" y="527050"/>
                      <a:pt x="357415" y="527050"/>
                    </a:cubicBezTo>
                    <a:close/>
                    <a:moveTo>
                      <a:pt x="128815" y="520700"/>
                    </a:moveTo>
                    <a:cubicBezTo>
                      <a:pt x="143845" y="520700"/>
                      <a:pt x="156030" y="530935"/>
                      <a:pt x="156030" y="543560"/>
                    </a:cubicBezTo>
                    <a:cubicBezTo>
                      <a:pt x="156030" y="556185"/>
                      <a:pt x="143845" y="566420"/>
                      <a:pt x="128815" y="566420"/>
                    </a:cubicBezTo>
                    <a:cubicBezTo>
                      <a:pt x="113785" y="566420"/>
                      <a:pt x="101600" y="556185"/>
                      <a:pt x="101600" y="543560"/>
                    </a:cubicBezTo>
                    <a:cubicBezTo>
                      <a:pt x="101600" y="530935"/>
                      <a:pt x="113785" y="520700"/>
                      <a:pt x="128815" y="520700"/>
                    </a:cubicBezTo>
                    <a:close/>
                    <a:moveTo>
                      <a:pt x="1157515" y="457200"/>
                    </a:moveTo>
                    <a:cubicBezTo>
                      <a:pt x="1172545" y="457200"/>
                      <a:pt x="1184730" y="467435"/>
                      <a:pt x="1184730" y="480060"/>
                    </a:cubicBezTo>
                    <a:cubicBezTo>
                      <a:pt x="1184730" y="492685"/>
                      <a:pt x="1172545" y="502920"/>
                      <a:pt x="1157515" y="502920"/>
                    </a:cubicBezTo>
                    <a:cubicBezTo>
                      <a:pt x="1142485" y="502920"/>
                      <a:pt x="1130300" y="492685"/>
                      <a:pt x="1130300" y="480060"/>
                    </a:cubicBezTo>
                    <a:cubicBezTo>
                      <a:pt x="1130300" y="467435"/>
                      <a:pt x="1142485" y="457200"/>
                      <a:pt x="1157515" y="457200"/>
                    </a:cubicBezTo>
                    <a:close/>
                    <a:moveTo>
                      <a:pt x="916215" y="419100"/>
                    </a:moveTo>
                    <a:cubicBezTo>
                      <a:pt x="931245" y="419100"/>
                      <a:pt x="943430" y="429335"/>
                      <a:pt x="943430" y="441960"/>
                    </a:cubicBezTo>
                    <a:cubicBezTo>
                      <a:pt x="943430" y="454585"/>
                      <a:pt x="931245" y="464820"/>
                      <a:pt x="916215" y="464820"/>
                    </a:cubicBezTo>
                    <a:cubicBezTo>
                      <a:pt x="901185" y="464820"/>
                      <a:pt x="889000" y="454585"/>
                      <a:pt x="889000" y="441960"/>
                    </a:cubicBezTo>
                    <a:cubicBezTo>
                      <a:pt x="889000" y="429335"/>
                      <a:pt x="901185" y="419100"/>
                      <a:pt x="916215" y="419100"/>
                    </a:cubicBezTo>
                    <a:close/>
                    <a:moveTo>
                      <a:pt x="674915" y="400050"/>
                    </a:moveTo>
                    <a:cubicBezTo>
                      <a:pt x="689945" y="400050"/>
                      <a:pt x="702130" y="410285"/>
                      <a:pt x="702130" y="422910"/>
                    </a:cubicBezTo>
                    <a:cubicBezTo>
                      <a:pt x="702130" y="435535"/>
                      <a:pt x="689945" y="445770"/>
                      <a:pt x="674915" y="445770"/>
                    </a:cubicBezTo>
                    <a:cubicBezTo>
                      <a:pt x="659885" y="445770"/>
                      <a:pt x="647700" y="435535"/>
                      <a:pt x="647700" y="422910"/>
                    </a:cubicBezTo>
                    <a:cubicBezTo>
                      <a:pt x="647700" y="410285"/>
                      <a:pt x="659885" y="400050"/>
                      <a:pt x="674915" y="400050"/>
                    </a:cubicBezTo>
                    <a:close/>
                    <a:moveTo>
                      <a:pt x="439965" y="381000"/>
                    </a:moveTo>
                    <a:cubicBezTo>
                      <a:pt x="454995" y="381000"/>
                      <a:pt x="467180" y="391235"/>
                      <a:pt x="467180" y="403860"/>
                    </a:cubicBezTo>
                    <a:cubicBezTo>
                      <a:pt x="467180" y="416485"/>
                      <a:pt x="454995" y="426720"/>
                      <a:pt x="439965" y="426720"/>
                    </a:cubicBezTo>
                    <a:cubicBezTo>
                      <a:pt x="424935" y="426720"/>
                      <a:pt x="412750" y="416485"/>
                      <a:pt x="412750" y="403860"/>
                    </a:cubicBezTo>
                    <a:cubicBezTo>
                      <a:pt x="412750" y="391235"/>
                      <a:pt x="424935" y="381000"/>
                      <a:pt x="439965" y="381000"/>
                    </a:cubicBezTo>
                    <a:close/>
                    <a:moveTo>
                      <a:pt x="205015" y="374650"/>
                    </a:moveTo>
                    <a:cubicBezTo>
                      <a:pt x="220045" y="374650"/>
                      <a:pt x="232230" y="384885"/>
                      <a:pt x="232230" y="397510"/>
                    </a:cubicBezTo>
                    <a:cubicBezTo>
                      <a:pt x="232230" y="410135"/>
                      <a:pt x="220045" y="420370"/>
                      <a:pt x="205015" y="420370"/>
                    </a:cubicBezTo>
                    <a:cubicBezTo>
                      <a:pt x="189985" y="420370"/>
                      <a:pt x="177800" y="410135"/>
                      <a:pt x="177800" y="397510"/>
                    </a:cubicBezTo>
                    <a:cubicBezTo>
                      <a:pt x="177800" y="384885"/>
                      <a:pt x="189985" y="374650"/>
                      <a:pt x="205015" y="374650"/>
                    </a:cubicBezTo>
                    <a:close/>
                    <a:moveTo>
                      <a:pt x="1005115" y="304800"/>
                    </a:moveTo>
                    <a:cubicBezTo>
                      <a:pt x="1020145" y="304800"/>
                      <a:pt x="1032330" y="315035"/>
                      <a:pt x="1032330" y="327660"/>
                    </a:cubicBezTo>
                    <a:cubicBezTo>
                      <a:pt x="1032330" y="340285"/>
                      <a:pt x="1020145" y="350520"/>
                      <a:pt x="1005115" y="350520"/>
                    </a:cubicBezTo>
                    <a:cubicBezTo>
                      <a:pt x="990085" y="350520"/>
                      <a:pt x="977900" y="340285"/>
                      <a:pt x="977900" y="327660"/>
                    </a:cubicBezTo>
                    <a:cubicBezTo>
                      <a:pt x="977900" y="315035"/>
                      <a:pt x="990085" y="304800"/>
                      <a:pt x="1005115" y="304800"/>
                    </a:cubicBezTo>
                    <a:close/>
                    <a:moveTo>
                      <a:pt x="763815" y="266700"/>
                    </a:moveTo>
                    <a:cubicBezTo>
                      <a:pt x="778845" y="266700"/>
                      <a:pt x="791030" y="276935"/>
                      <a:pt x="791030" y="289560"/>
                    </a:cubicBezTo>
                    <a:cubicBezTo>
                      <a:pt x="791030" y="302185"/>
                      <a:pt x="778845" y="312420"/>
                      <a:pt x="763815" y="312420"/>
                    </a:cubicBezTo>
                    <a:cubicBezTo>
                      <a:pt x="748785" y="312420"/>
                      <a:pt x="736600" y="302185"/>
                      <a:pt x="736600" y="289560"/>
                    </a:cubicBezTo>
                    <a:cubicBezTo>
                      <a:pt x="736600" y="276935"/>
                      <a:pt x="748785" y="266700"/>
                      <a:pt x="763815" y="266700"/>
                    </a:cubicBezTo>
                    <a:close/>
                    <a:moveTo>
                      <a:pt x="312965" y="266700"/>
                    </a:moveTo>
                    <a:cubicBezTo>
                      <a:pt x="327995" y="266700"/>
                      <a:pt x="340180" y="276935"/>
                      <a:pt x="340180" y="289560"/>
                    </a:cubicBezTo>
                    <a:cubicBezTo>
                      <a:pt x="340180" y="302185"/>
                      <a:pt x="327995" y="312420"/>
                      <a:pt x="312965" y="312420"/>
                    </a:cubicBezTo>
                    <a:cubicBezTo>
                      <a:pt x="297935" y="312420"/>
                      <a:pt x="285750" y="302185"/>
                      <a:pt x="285750" y="289560"/>
                    </a:cubicBezTo>
                    <a:cubicBezTo>
                      <a:pt x="285750" y="276935"/>
                      <a:pt x="297935" y="266700"/>
                      <a:pt x="312965" y="266700"/>
                    </a:cubicBezTo>
                    <a:close/>
                    <a:moveTo>
                      <a:pt x="522515" y="247650"/>
                    </a:moveTo>
                    <a:cubicBezTo>
                      <a:pt x="537545" y="247650"/>
                      <a:pt x="549730" y="257885"/>
                      <a:pt x="549730" y="270510"/>
                    </a:cubicBezTo>
                    <a:cubicBezTo>
                      <a:pt x="549730" y="283135"/>
                      <a:pt x="537545" y="293370"/>
                      <a:pt x="522515" y="293370"/>
                    </a:cubicBezTo>
                    <a:cubicBezTo>
                      <a:pt x="507485" y="293370"/>
                      <a:pt x="495300" y="283135"/>
                      <a:pt x="495300" y="270510"/>
                    </a:cubicBezTo>
                    <a:cubicBezTo>
                      <a:pt x="495300" y="257885"/>
                      <a:pt x="507485" y="247650"/>
                      <a:pt x="522515" y="247650"/>
                    </a:cubicBezTo>
                    <a:close/>
                    <a:moveTo>
                      <a:pt x="852715" y="152400"/>
                    </a:moveTo>
                    <a:cubicBezTo>
                      <a:pt x="867745" y="152400"/>
                      <a:pt x="879930" y="162635"/>
                      <a:pt x="879930" y="175260"/>
                    </a:cubicBezTo>
                    <a:cubicBezTo>
                      <a:pt x="879930" y="187885"/>
                      <a:pt x="867745" y="198120"/>
                      <a:pt x="852715" y="198120"/>
                    </a:cubicBezTo>
                    <a:cubicBezTo>
                      <a:pt x="837685" y="198120"/>
                      <a:pt x="825500" y="187885"/>
                      <a:pt x="825500" y="175260"/>
                    </a:cubicBezTo>
                    <a:cubicBezTo>
                      <a:pt x="825500" y="162635"/>
                      <a:pt x="837685" y="152400"/>
                      <a:pt x="852715" y="152400"/>
                    </a:cubicBezTo>
                    <a:close/>
                    <a:moveTo>
                      <a:pt x="395515" y="133350"/>
                    </a:moveTo>
                    <a:cubicBezTo>
                      <a:pt x="410545" y="133350"/>
                      <a:pt x="422730" y="143585"/>
                      <a:pt x="422730" y="156210"/>
                    </a:cubicBezTo>
                    <a:cubicBezTo>
                      <a:pt x="422730" y="168835"/>
                      <a:pt x="410545" y="179070"/>
                      <a:pt x="395515" y="179070"/>
                    </a:cubicBezTo>
                    <a:cubicBezTo>
                      <a:pt x="380485" y="179070"/>
                      <a:pt x="368300" y="168835"/>
                      <a:pt x="368300" y="156210"/>
                    </a:cubicBezTo>
                    <a:cubicBezTo>
                      <a:pt x="368300" y="143585"/>
                      <a:pt x="380485" y="133350"/>
                      <a:pt x="395515" y="133350"/>
                    </a:cubicBezTo>
                    <a:close/>
                    <a:moveTo>
                      <a:pt x="611415" y="114300"/>
                    </a:moveTo>
                    <a:cubicBezTo>
                      <a:pt x="626445" y="114300"/>
                      <a:pt x="638630" y="124535"/>
                      <a:pt x="638630" y="137160"/>
                    </a:cubicBezTo>
                    <a:cubicBezTo>
                      <a:pt x="638630" y="149785"/>
                      <a:pt x="626445" y="160020"/>
                      <a:pt x="611415" y="160020"/>
                    </a:cubicBezTo>
                    <a:cubicBezTo>
                      <a:pt x="596385" y="160020"/>
                      <a:pt x="584200" y="149785"/>
                      <a:pt x="584200" y="137160"/>
                    </a:cubicBezTo>
                    <a:cubicBezTo>
                      <a:pt x="584200" y="124535"/>
                      <a:pt x="596385" y="114300"/>
                      <a:pt x="611415" y="114300"/>
                    </a:cubicBezTo>
                    <a:close/>
                    <a:moveTo>
                      <a:pt x="700315" y="0"/>
                    </a:moveTo>
                    <a:cubicBezTo>
                      <a:pt x="715345" y="0"/>
                      <a:pt x="727530" y="10235"/>
                      <a:pt x="727530" y="22860"/>
                    </a:cubicBezTo>
                    <a:cubicBezTo>
                      <a:pt x="727530" y="35485"/>
                      <a:pt x="715345" y="45720"/>
                      <a:pt x="700315" y="45720"/>
                    </a:cubicBezTo>
                    <a:cubicBezTo>
                      <a:pt x="685285" y="45720"/>
                      <a:pt x="673100" y="35485"/>
                      <a:pt x="673100" y="22860"/>
                    </a:cubicBezTo>
                    <a:cubicBezTo>
                      <a:pt x="673100" y="10235"/>
                      <a:pt x="685285" y="0"/>
                      <a:pt x="700315" y="0"/>
                    </a:cubicBezTo>
                    <a:close/>
                  </a:path>
                </a:pathLst>
              </a:custGeom>
              <a:solidFill>
                <a:srgbClr val="450F18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800000"/>
                  </a:solidFill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418312" y="5026696"/>
                <a:ext cx="5215299" cy="1376965"/>
              </a:xfrm>
              <a:prstGeom prst="roundRect">
                <a:avLst>
                  <a:gd name="adj" fmla="val 9903"/>
                </a:avLst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sp>
        <p:nvSpPr>
          <p:cNvPr id="21" name="Rectangle 20"/>
          <p:cNvSpPr/>
          <p:nvPr/>
        </p:nvSpPr>
        <p:spPr>
          <a:xfrm>
            <a:off x="1013731" y="3194553"/>
            <a:ext cx="4858804" cy="1122717"/>
          </a:xfrm>
          <a:custGeom>
            <a:avLst/>
            <a:gdLst>
              <a:gd name="connsiteX0" fmla="*/ 0 w 4932001"/>
              <a:gd name="connsiteY0" fmla="*/ 0 h 1100437"/>
              <a:gd name="connsiteX1" fmla="*/ 4932001 w 4932001"/>
              <a:gd name="connsiteY1" fmla="*/ 0 h 1100437"/>
              <a:gd name="connsiteX2" fmla="*/ 4932001 w 4932001"/>
              <a:gd name="connsiteY2" fmla="*/ 1100437 h 1100437"/>
              <a:gd name="connsiteX3" fmla="*/ 0 w 4932001"/>
              <a:gd name="connsiteY3" fmla="*/ 1100437 h 1100437"/>
              <a:gd name="connsiteX4" fmla="*/ 0 w 4932001"/>
              <a:gd name="connsiteY4" fmla="*/ 0 h 1100437"/>
              <a:gd name="connsiteX0" fmla="*/ 445641 w 4932001"/>
              <a:gd name="connsiteY0" fmla="*/ 0 h 1100437"/>
              <a:gd name="connsiteX1" fmla="*/ 4932001 w 4932001"/>
              <a:gd name="connsiteY1" fmla="*/ 0 h 1100437"/>
              <a:gd name="connsiteX2" fmla="*/ 4932001 w 4932001"/>
              <a:gd name="connsiteY2" fmla="*/ 1100437 h 1100437"/>
              <a:gd name="connsiteX3" fmla="*/ 0 w 4932001"/>
              <a:gd name="connsiteY3" fmla="*/ 1100437 h 1100437"/>
              <a:gd name="connsiteX4" fmla="*/ 445641 w 4932001"/>
              <a:gd name="connsiteY4" fmla="*/ 0 h 1100437"/>
              <a:gd name="connsiteX0" fmla="*/ 445641 w 4932001"/>
              <a:gd name="connsiteY0" fmla="*/ 0 h 1100437"/>
              <a:gd name="connsiteX1" fmla="*/ 4932001 w 4932001"/>
              <a:gd name="connsiteY1" fmla="*/ 0 h 1100437"/>
              <a:gd name="connsiteX2" fmla="*/ 4932001 w 4932001"/>
              <a:gd name="connsiteY2" fmla="*/ 1100437 h 1100437"/>
              <a:gd name="connsiteX3" fmla="*/ 0 w 4932001"/>
              <a:gd name="connsiteY3" fmla="*/ 1100437 h 1100437"/>
              <a:gd name="connsiteX4" fmla="*/ 445641 w 4932001"/>
              <a:gd name="connsiteY4" fmla="*/ 0 h 1100437"/>
              <a:gd name="connsiteX0" fmla="*/ 434500 w 4920860"/>
              <a:gd name="connsiteY0" fmla="*/ 0 h 1122717"/>
              <a:gd name="connsiteX1" fmla="*/ 4920860 w 4920860"/>
              <a:gd name="connsiteY1" fmla="*/ 0 h 1122717"/>
              <a:gd name="connsiteX2" fmla="*/ 4920860 w 4920860"/>
              <a:gd name="connsiteY2" fmla="*/ 1100437 h 1122717"/>
              <a:gd name="connsiteX3" fmla="*/ 0 w 4920860"/>
              <a:gd name="connsiteY3" fmla="*/ 1122717 h 1122717"/>
              <a:gd name="connsiteX4" fmla="*/ 434500 w 4920860"/>
              <a:gd name="connsiteY4" fmla="*/ 0 h 1122717"/>
              <a:gd name="connsiteX0" fmla="*/ 434500 w 4920860"/>
              <a:gd name="connsiteY0" fmla="*/ 0 h 1122717"/>
              <a:gd name="connsiteX1" fmla="*/ 4920860 w 4920860"/>
              <a:gd name="connsiteY1" fmla="*/ 0 h 1122717"/>
              <a:gd name="connsiteX2" fmla="*/ 4920860 w 4920860"/>
              <a:gd name="connsiteY2" fmla="*/ 1100437 h 1122717"/>
              <a:gd name="connsiteX3" fmla="*/ 0 w 4920860"/>
              <a:gd name="connsiteY3" fmla="*/ 1122717 h 1122717"/>
              <a:gd name="connsiteX4" fmla="*/ 434500 w 4920860"/>
              <a:gd name="connsiteY4" fmla="*/ 0 h 1122717"/>
              <a:gd name="connsiteX0" fmla="*/ 434500 w 4920860"/>
              <a:gd name="connsiteY0" fmla="*/ 0 h 1122717"/>
              <a:gd name="connsiteX1" fmla="*/ 4408372 w 4920860"/>
              <a:gd name="connsiteY1" fmla="*/ 0 h 1122717"/>
              <a:gd name="connsiteX2" fmla="*/ 4920860 w 4920860"/>
              <a:gd name="connsiteY2" fmla="*/ 1100437 h 1122717"/>
              <a:gd name="connsiteX3" fmla="*/ 0 w 4920860"/>
              <a:gd name="connsiteY3" fmla="*/ 1122717 h 1122717"/>
              <a:gd name="connsiteX4" fmla="*/ 434500 w 4920860"/>
              <a:gd name="connsiteY4" fmla="*/ 0 h 1122717"/>
              <a:gd name="connsiteX0" fmla="*/ 434500 w 4809449"/>
              <a:gd name="connsiteY0" fmla="*/ 0 h 1133857"/>
              <a:gd name="connsiteX1" fmla="*/ 4408372 w 4809449"/>
              <a:gd name="connsiteY1" fmla="*/ 0 h 1133857"/>
              <a:gd name="connsiteX2" fmla="*/ 4809449 w 4809449"/>
              <a:gd name="connsiteY2" fmla="*/ 1133857 h 1133857"/>
              <a:gd name="connsiteX3" fmla="*/ 0 w 4809449"/>
              <a:gd name="connsiteY3" fmla="*/ 1122717 h 1133857"/>
              <a:gd name="connsiteX4" fmla="*/ 434500 w 4809449"/>
              <a:gd name="connsiteY4" fmla="*/ 0 h 1133857"/>
              <a:gd name="connsiteX0" fmla="*/ 434500 w 4865154"/>
              <a:gd name="connsiteY0" fmla="*/ 0 h 1122717"/>
              <a:gd name="connsiteX1" fmla="*/ 4408372 w 4865154"/>
              <a:gd name="connsiteY1" fmla="*/ 0 h 1122717"/>
              <a:gd name="connsiteX2" fmla="*/ 4865154 w 4865154"/>
              <a:gd name="connsiteY2" fmla="*/ 1122717 h 1122717"/>
              <a:gd name="connsiteX3" fmla="*/ 0 w 4865154"/>
              <a:gd name="connsiteY3" fmla="*/ 1122717 h 1122717"/>
              <a:gd name="connsiteX4" fmla="*/ 434500 w 4865154"/>
              <a:gd name="connsiteY4" fmla="*/ 0 h 1122717"/>
              <a:gd name="connsiteX0" fmla="*/ 434500 w 4865154"/>
              <a:gd name="connsiteY0" fmla="*/ 0 h 1122717"/>
              <a:gd name="connsiteX1" fmla="*/ 4408372 w 4865154"/>
              <a:gd name="connsiteY1" fmla="*/ 0 h 1122717"/>
              <a:gd name="connsiteX2" fmla="*/ 4865154 w 4865154"/>
              <a:gd name="connsiteY2" fmla="*/ 1122717 h 1122717"/>
              <a:gd name="connsiteX3" fmla="*/ 0 w 4865154"/>
              <a:gd name="connsiteY3" fmla="*/ 1122717 h 1122717"/>
              <a:gd name="connsiteX4" fmla="*/ 434500 w 4865154"/>
              <a:gd name="connsiteY4" fmla="*/ 0 h 1122717"/>
              <a:gd name="connsiteX0" fmla="*/ 434500 w 4865154"/>
              <a:gd name="connsiteY0" fmla="*/ 0 h 1122717"/>
              <a:gd name="connsiteX1" fmla="*/ 4408372 w 4865154"/>
              <a:gd name="connsiteY1" fmla="*/ 0 h 1122717"/>
              <a:gd name="connsiteX2" fmla="*/ 4865154 w 4865154"/>
              <a:gd name="connsiteY2" fmla="*/ 1122717 h 1122717"/>
              <a:gd name="connsiteX3" fmla="*/ 0 w 4865154"/>
              <a:gd name="connsiteY3" fmla="*/ 1122717 h 1122717"/>
              <a:gd name="connsiteX4" fmla="*/ 434500 w 4865154"/>
              <a:gd name="connsiteY4" fmla="*/ 0 h 1122717"/>
              <a:gd name="connsiteX0" fmla="*/ 434500 w 4865154"/>
              <a:gd name="connsiteY0" fmla="*/ 0 h 1122717"/>
              <a:gd name="connsiteX1" fmla="*/ 4408372 w 4865154"/>
              <a:gd name="connsiteY1" fmla="*/ 0 h 1122717"/>
              <a:gd name="connsiteX2" fmla="*/ 4865154 w 4865154"/>
              <a:gd name="connsiteY2" fmla="*/ 1122717 h 1122717"/>
              <a:gd name="connsiteX3" fmla="*/ 0 w 4865154"/>
              <a:gd name="connsiteY3" fmla="*/ 1122717 h 1122717"/>
              <a:gd name="connsiteX4" fmla="*/ 434500 w 4865154"/>
              <a:gd name="connsiteY4" fmla="*/ 0 h 1122717"/>
              <a:gd name="connsiteX0" fmla="*/ 434500 w 4865154"/>
              <a:gd name="connsiteY0" fmla="*/ 0 h 1122717"/>
              <a:gd name="connsiteX1" fmla="*/ 4408372 w 4865154"/>
              <a:gd name="connsiteY1" fmla="*/ 0 h 1122717"/>
              <a:gd name="connsiteX2" fmla="*/ 4865154 w 4865154"/>
              <a:gd name="connsiteY2" fmla="*/ 1122717 h 1122717"/>
              <a:gd name="connsiteX3" fmla="*/ 0 w 4865154"/>
              <a:gd name="connsiteY3" fmla="*/ 1122717 h 1122717"/>
              <a:gd name="connsiteX4" fmla="*/ 434500 w 4865154"/>
              <a:gd name="connsiteY4" fmla="*/ 0 h 1122717"/>
              <a:gd name="connsiteX0" fmla="*/ 434500 w 4865154"/>
              <a:gd name="connsiteY0" fmla="*/ 0 h 1122717"/>
              <a:gd name="connsiteX1" fmla="*/ 4408372 w 4865154"/>
              <a:gd name="connsiteY1" fmla="*/ 0 h 1122717"/>
              <a:gd name="connsiteX2" fmla="*/ 4865154 w 4865154"/>
              <a:gd name="connsiteY2" fmla="*/ 1122717 h 1122717"/>
              <a:gd name="connsiteX3" fmla="*/ 0 w 4865154"/>
              <a:gd name="connsiteY3" fmla="*/ 1122717 h 1122717"/>
              <a:gd name="connsiteX4" fmla="*/ 434500 w 4865154"/>
              <a:gd name="connsiteY4" fmla="*/ 0 h 1122717"/>
              <a:gd name="connsiteX0" fmla="*/ 434500 w 4865154"/>
              <a:gd name="connsiteY0" fmla="*/ 0 h 1122717"/>
              <a:gd name="connsiteX1" fmla="*/ 4430654 w 4865154"/>
              <a:gd name="connsiteY1" fmla="*/ 0 h 1122717"/>
              <a:gd name="connsiteX2" fmla="*/ 4865154 w 4865154"/>
              <a:gd name="connsiteY2" fmla="*/ 1122717 h 1122717"/>
              <a:gd name="connsiteX3" fmla="*/ 0 w 4865154"/>
              <a:gd name="connsiteY3" fmla="*/ 1122717 h 1122717"/>
              <a:gd name="connsiteX4" fmla="*/ 434500 w 4865154"/>
              <a:gd name="connsiteY4" fmla="*/ 0 h 1122717"/>
              <a:gd name="connsiteX0" fmla="*/ 434500 w 4865154"/>
              <a:gd name="connsiteY0" fmla="*/ 0 h 1122717"/>
              <a:gd name="connsiteX1" fmla="*/ 4430654 w 4865154"/>
              <a:gd name="connsiteY1" fmla="*/ 0 h 1122717"/>
              <a:gd name="connsiteX2" fmla="*/ 4865154 w 4865154"/>
              <a:gd name="connsiteY2" fmla="*/ 1122717 h 1122717"/>
              <a:gd name="connsiteX3" fmla="*/ 0 w 4865154"/>
              <a:gd name="connsiteY3" fmla="*/ 1122717 h 1122717"/>
              <a:gd name="connsiteX4" fmla="*/ 434500 w 4865154"/>
              <a:gd name="connsiteY4" fmla="*/ 0 h 1122717"/>
              <a:gd name="connsiteX0" fmla="*/ 434500 w 4852454"/>
              <a:gd name="connsiteY0" fmla="*/ 0 h 1122717"/>
              <a:gd name="connsiteX1" fmla="*/ 4430654 w 4852454"/>
              <a:gd name="connsiteY1" fmla="*/ 0 h 1122717"/>
              <a:gd name="connsiteX2" fmla="*/ 4852454 w 4852454"/>
              <a:gd name="connsiteY2" fmla="*/ 1116367 h 1122717"/>
              <a:gd name="connsiteX3" fmla="*/ 0 w 4852454"/>
              <a:gd name="connsiteY3" fmla="*/ 1122717 h 1122717"/>
              <a:gd name="connsiteX4" fmla="*/ 434500 w 4852454"/>
              <a:gd name="connsiteY4" fmla="*/ 0 h 1122717"/>
              <a:gd name="connsiteX0" fmla="*/ 434500 w 4858804"/>
              <a:gd name="connsiteY0" fmla="*/ 0 h 1122717"/>
              <a:gd name="connsiteX1" fmla="*/ 4430654 w 4858804"/>
              <a:gd name="connsiteY1" fmla="*/ 0 h 1122717"/>
              <a:gd name="connsiteX2" fmla="*/ 4858804 w 4858804"/>
              <a:gd name="connsiteY2" fmla="*/ 1122717 h 1122717"/>
              <a:gd name="connsiteX3" fmla="*/ 0 w 4858804"/>
              <a:gd name="connsiteY3" fmla="*/ 1122717 h 1122717"/>
              <a:gd name="connsiteX4" fmla="*/ 434500 w 4858804"/>
              <a:gd name="connsiteY4" fmla="*/ 0 h 1122717"/>
              <a:gd name="connsiteX0" fmla="*/ 434500 w 4858804"/>
              <a:gd name="connsiteY0" fmla="*/ 0 h 1122717"/>
              <a:gd name="connsiteX1" fmla="*/ 4430654 w 4858804"/>
              <a:gd name="connsiteY1" fmla="*/ 0 h 1122717"/>
              <a:gd name="connsiteX2" fmla="*/ 4858804 w 4858804"/>
              <a:gd name="connsiteY2" fmla="*/ 1122717 h 1122717"/>
              <a:gd name="connsiteX3" fmla="*/ 0 w 4858804"/>
              <a:gd name="connsiteY3" fmla="*/ 1122717 h 1122717"/>
              <a:gd name="connsiteX4" fmla="*/ 434500 w 4858804"/>
              <a:gd name="connsiteY4" fmla="*/ 0 h 1122717"/>
              <a:gd name="connsiteX0" fmla="*/ 442694 w 4858804"/>
              <a:gd name="connsiteY0" fmla="*/ 0 h 1122717"/>
              <a:gd name="connsiteX1" fmla="*/ 4430654 w 4858804"/>
              <a:gd name="connsiteY1" fmla="*/ 0 h 1122717"/>
              <a:gd name="connsiteX2" fmla="*/ 4858804 w 4858804"/>
              <a:gd name="connsiteY2" fmla="*/ 1122717 h 1122717"/>
              <a:gd name="connsiteX3" fmla="*/ 0 w 4858804"/>
              <a:gd name="connsiteY3" fmla="*/ 1122717 h 1122717"/>
              <a:gd name="connsiteX4" fmla="*/ 442694 w 4858804"/>
              <a:gd name="connsiteY4" fmla="*/ 0 h 112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804" h="1122717">
                <a:moveTo>
                  <a:pt x="442694" y="0"/>
                </a:moveTo>
                <a:lnTo>
                  <a:pt x="4430654" y="0"/>
                </a:lnTo>
                <a:cubicBezTo>
                  <a:pt x="4627479" y="385379"/>
                  <a:pt x="4628556" y="392002"/>
                  <a:pt x="4858804" y="1122717"/>
                </a:cubicBezTo>
                <a:lnTo>
                  <a:pt x="0" y="1122717"/>
                </a:lnTo>
                <a:cubicBezTo>
                  <a:pt x="81701" y="833884"/>
                  <a:pt x="106696" y="486403"/>
                  <a:pt x="442694" y="0"/>
                </a:cubicBezTo>
                <a:close/>
              </a:path>
            </a:pathLst>
          </a:custGeom>
          <a:solidFill>
            <a:srgbClr val="450F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Process 74"/>
          <p:cNvSpPr/>
          <p:nvPr/>
        </p:nvSpPr>
        <p:spPr>
          <a:xfrm>
            <a:off x="980308" y="4235123"/>
            <a:ext cx="4928686" cy="31175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6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60 w 10000"/>
              <a:gd name="connsiteY4" fmla="*/ 0 h 10000"/>
              <a:gd name="connsiteX0" fmla="*/ 60 w 10000"/>
              <a:gd name="connsiteY0" fmla="*/ 0 h 10000"/>
              <a:gd name="connsiteX1" fmla="*/ 994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60 w 10000"/>
              <a:gd name="connsiteY4" fmla="*/ 0 h 10000"/>
              <a:gd name="connsiteX0" fmla="*/ 112 w 10000"/>
              <a:gd name="connsiteY0" fmla="*/ 0 h 10425"/>
              <a:gd name="connsiteX1" fmla="*/ 9940 w 10000"/>
              <a:gd name="connsiteY1" fmla="*/ 425 h 10425"/>
              <a:gd name="connsiteX2" fmla="*/ 10000 w 10000"/>
              <a:gd name="connsiteY2" fmla="*/ 10425 h 10425"/>
              <a:gd name="connsiteX3" fmla="*/ 0 w 10000"/>
              <a:gd name="connsiteY3" fmla="*/ 10425 h 10425"/>
              <a:gd name="connsiteX4" fmla="*/ 112 w 10000"/>
              <a:gd name="connsiteY4" fmla="*/ 0 h 10425"/>
              <a:gd name="connsiteX0" fmla="*/ 112 w 10000"/>
              <a:gd name="connsiteY0" fmla="*/ 0 h 10425"/>
              <a:gd name="connsiteX1" fmla="*/ 9940 w 10000"/>
              <a:gd name="connsiteY1" fmla="*/ 425 h 10425"/>
              <a:gd name="connsiteX2" fmla="*/ 10000 w 10000"/>
              <a:gd name="connsiteY2" fmla="*/ 10425 h 10425"/>
              <a:gd name="connsiteX3" fmla="*/ 0 w 10000"/>
              <a:gd name="connsiteY3" fmla="*/ 10425 h 10425"/>
              <a:gd name="connsiteX4" fmla="*/ 112 w 10000"/>
              <a:gd name="connsiteY4" fmla="*/ 0 h 10425"/>
              <a:gd name="connsiteX0" fmla="*/ 112 w 10000"/>
              <a:gd name="connsiteY0" fmla="*/ 0 h 10425"/>
              <a:gd name="connsiteX1" fmla="*/ 9940 w 10000"/>
              <a:gd name="connsiteY1" fmla="*/ 0 h 10425"/>
              <a:gd name="connsiteX2" fmla="*/ 10000 w 10000"/>
              <a:gd name="connsiteY2" fmla="*/ 10425 h 10425"/>
              <a:gd name="connsiteX3" fmla="*/ 0 w 10000"/>
              <a:gd name="connsiteY3" fmla="*/ 10425 h 10425"/>
              <a:gd name="connsiteX4" fmla="*/ 112 w 10000"/>
              <a:gd name="connsiteY4" fmla="*/ 0 h 10425"/>
              <a:gd name="connsiteX0" fmla="*/ 112 w 10000"/>
              <a:gd name="connsiteY0" fmla="*/ 212 h 10637"/>
              <a:gd name="connsiteX1" fmla="*/ 9901 w 10000"/>
              <a:gd name="connsiteY1" fmla="*/ 0 h 10637"/>
              <a:gd name="connsiteX2" fmla="*/ 10000 w 10000"/>
              <a:gd name="connsiteY2" fmla="*/ 10637 h 10637"/>
              <a:gd name="connsiteX3" fmla="*/ 0 w 10000"/>
              <a:gd name="connsiteY3" fmla="*/ 10637 h 10637"/>
              <a:gd name="connsiteX4" fmla="*/ 112 w 10000"/>
              <a:gd name="connsiteY4" fmla="*/ 212 h 10637"/>
              <a:gd name="connsiteX0" fmla="*/ 112 w 10013"/>
              <a:gd name="connsiteY0" fmla="*/ 212 h 10637"/>
              <a:gd name="connsiteX1" fmla="*/ 9901 w 10013"/>
              <a:gd name="connsiteY1" fmla="*/ 0 h 10637"/>
              <a:gd name="connsiteX2" fmla="*/ 10013 w 10013"/>
              <a:gd name="connsiteY2" fmla="*/ 10637 h 10637"/>
              <a:gd name="connsiteX3" fmla="*/ 0 w 10013"/>
              <a:gd name="connsiteY3" fmla="*/ 10637 h 10637"/>
              <a:gd name="connsiteX4" fmla="*/ 112 w 10013"/>
              <a:gd name="connsiteY4" fmla="*/ 212 h 10637"/>
              <a:gd name="connsiteX0" fmla="*/ 112 w 10013"/>
              <a:gd name="connsiteY0" fmla="*/ 212 h 10637"/>
              <a:gd name="connsiteX1" fmla="*/ 9901 w 10013"/>
              <a:gd name="connsiteY1" fmla="*/ 0 h 10637"/>
              <a:gd name="connsiteX2" fmla="*/ 10013 w 10013"/>
              <a:gd name="connsiteY2" fmla="*/ 10637 h 10637"/>
              <a:gd name="connsiteX3" fmla="*/ 0 w 10013"/>
              <a:gd name="connsiteY3" fmla="*/ 10637 h 10637"/>
              <a:gd name="connsiteX4" fmla="*/ 112 w 10013"/>
              <a:gd name="connsiteY4" fmla="*/ 212 h 10637"/>
              <a:gd name="connsiteX0" fmla="*/ 112 w 10013"/>
              <a:gd name="connsiteY0" fmla="*/ 212 h 10637"/>
              <a:gd name="connsiteX1" fmla="*/ 9901 w 10013"/>
              <a:gd name="connsiteY1" fmla="*/ 0 h 10637"/>
              <a:gd name="connsiteX2" fmla="*/ 10013 w 10013"/>
              <a:gd name="connsiteY2" fmla="*/ 10637 h 10637"/>
              <a:gd name="connsiteX3" fmla="*/ 0 w 10013"/>
              <a:gd name="connsiteY3" fmla="*/ 10637 h 10637"/>
              <a:gd name="connsiteX4" fmla="*/ 112 w 10013"/>
              <a:gd name="connsiteY4" fmla="*/ 212 h 10637"/>
              <a:gd name="connsiteX0" fmla="*/ 112 w 10065"/>
              <a:gd name="connsiteY0" fmla="*/ 212 h 10637"/>
              <a:gd name="connsiteX1" fmla="*/ 9901 w 10065"/>
              <a:gd name="connsiteY1" fmla="*/ 0 h 10637"/>
              <a:gd name="connsiteX2" fmla="*/ 10065 w 10065"/>
              <a:gd name="connsiteY2" fmla="*/ 10425 h 10637"/>
              <a:gd name="connsiteX3" fmla="*/ 0 w 10065"/>
              <a:gd name="connsiteY3" fmla="*/ 10637 h 10637"/>
              <a:gd name="connsiteX4" fmla="*/ 112 w 10065"/>
              <a:gd name="connsiteY4" fmla="*/ 212 h 10637"/>
              <a:gd name="connsiteX0" fmla="*/ 112 w 10065"/>
              <a:gd name="connsiteY0" fmla="*/ 212 h 10637"/>
              <a:gd name="connsiteX1" fmla="*/ 9953 w 10065"/>
              <a:gd name="connsiteY1" fmla="*/ 0 h 10637"/>
              <a:gd name="connsiteX2" fmla="*/ 10065 w 10065"/>
              <a:gd name="connsiteY2" fmla="*/ 10425 h 10637"/>
              <a:gd name="connsiteX3" fmla="*/ 0 w 10065"/>
              <a:gd name="connsiteY3" fmla="*/ 10637 h 10637"/>
              <a:gd name="connsiteX4" fmla="*/ 112 w 10065"/>
              <a:gd name="connsiteY4" fmla="*/ 212 h 10637"/>
              <a:gd name="connsiteX0" fmla="*/ 112 w 10065"/>
              <a:gd name="connsiteY0" fmla="*/ 0 h 10425"/>
              <a:gd name="connsiteX1" fmla="*/ 10005 w 10065"/>
              <a:gd name="connsiteY1" fmla="*/ 213 h 10425"/>
              <a:gd name="connsiteX2" fmla="*/ 10065 w 10065"/>
              <a:gd name="connsiteY2" fmla="*/ 10213 h 10425"/>
              <a:gd name="connsiteX3" fmla="*/ 0 w 10065"/>
              <a:gd name="connsiteY3" fmla="*/ 10425 h 10425"/>
              <a:gd name="connsiteX4" fmla="*/ 112 w 10065"/>
              <a:gd name="connsiteY4" fmla="*/ 0 h 10425"/>
              <a:gd name="connsiteX0" fmla="*/ 112 w 10065"/>
              <a:gd name="connsiteY0" fmla="*/ 212 h 10637"/>
              <a:gd name="connsiteX1" fmla="*/ 9966 w 10065"/>
              <a:gd name="connsiteY1" fmla="*/ 0 h 10637"/>
              <a:gd name="connsiteX2" fmla="*/ 10065 w 10065"/>
              <a:gd name="connsiteY2" fmla="*/ 10425 h 10637"/>
              <a:gd name="connsiteX3" fmla="*/ 0 w 10065"/>
              <a:gd name="connsiteY3" fmla="*/ 10637 h 10637"/>
              <a:gd name="connsiteX4" fmla="*/ 112 w 10065"/>
              <a:gd name="connsiteY4" fmla="*/ 212 h 10637"/>
              <a:gd name="connsiteX0" fmla="*/ 112 w 10065"/>
              <a:gd name="connsiteY0" fmla="*/ 0 h 10425"/>
              <a:gd name="connsiteX1" fmla="*/ 9940 w 10065"/>
              <a:gd name="connsiteY1" fmla="*/ 213 h 10425"/>
              <a:gd name="connsiteX2" fmla="*/ 10065 w 10065"/>
              <a:gd name="connsiteY2" fmla="*/ 10213 h 10425"/>
              <a:gd name="connsiteX3" fmla="*/ 0 w 10065"/>
              <a:gd name="connsiteY3" fmla="*/ 10425 h 10425"/>
              <a:gd name="connsiteX4" fmla="*/ 112 w 10065"/>
              <a:gd name="connsiteY4" fmla="*/ 0 h 10425"/>
              <a:gd name="connsiteX0" fmla="*/ 112 w 10065"/>
              <a:gd name="connsiteY0" fmla="*/ 0 h 10425"/>
              <a:gd name="connsiteX1" fmla="*/ 9901 w 10065"/>
              <a:gd name="connsiteY1" fmla="*/ 213 h 10425"/>
              <a:gd name="connsiteX2" fmla="*/ 10065 w 10065"/>
              <a:gd name="connsiteY2" fmla="*/ 10213 h 10425"/>
              <a:gd name="connsiteX3" fmla="*/ 0 w 10065"/>
              <a:gd name="connsiteY3" fmla="*/ 10425 h 10425"/>
              <a:gd name="connsiteX4" fmla="*/ 112 w 10065"/>
              <a:gd name="connsiteY4" fmla="*/ 0 h 10425"/>
              <a:gd name="connsiteX0" fmla="*/ 112 w 10013"/>
              <a:gd name="connsiteY0" fmla="*/ 0 h 10425"/>
              <a:gd name="connsiteX1" fmla="*/ 9901 w 10013"/>
              <a:gd name="connsiteY1" fmla="*/ 213 h 10425"/>
              <a:gd name="connsiteX2" fmla="*/ 10013 w 10013"/>
              <a:gd name="connsiteY2" fmla="*/ 10425 h 10425"/>
              <a:gd name="connsiteX3" fmla="*/ 0 w 10013"/>
              <a:gd name="connsiteY3" fmla="*/ 10425 h 10425"/>
              <a:gd name="connsiteX4" fmla="*/ 112 w 10013"/>
              <a:gd name="connsiteY4" fmla="*/ 0 h 1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3" h="10425">
                <a:moveTo>
                  <a:pt x="112" y="0"/>
                </a:moveTo>
                <a:lnTo>
                  <a:pt x="9901" y="213"/>
                </a:lnTo>
                <a:cubicBezTo>
                  <a:pt x="9921" y="3546"/>
                  <a:pt x="9915" y="509"/>
                  <a:pt x="10013" y="10425"/>
                </a:cubicBezTo>
                <a:lnTo>
                  <a:pt x="0" y="10425"/>
                </a:lnTo>
                <a:cubicBezTo>
                  <a:pt x="20" y="7092"/>
                  <a:pt x="40" y="4395"/>
                  <a:pt x="11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302867" y="3452692"/>
            <a:ext cx="433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sz="4000" b="1" spc="-150" normalizeH="1" dirty="0" smtClean="0">
                <a:ln>
                  <a:solidFill>
                    <a:schemeClr val="bg1"/>
                  </a:solidFill>
                </a:ln>
                <a:solidFill>
                  <a:srgbClr val="000000"/>
                </a:solidFill>
                <a:latin typeface="Arial Black"/>
                <a:cs typeface="Arial Black"/>
              </a:rPr>
              <a:t>TEAM NAME</a:t>
            </a:r>
            <a:endParaRPr lang="en-US" sz="4000" b="1" spc="-150" normalizeH="1" dirty="0">
              <a:ln>
                <a:solidFill>
                  <a:schemeClr val="bg1"/>
                </a:solidFill>
              </a:ln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50440" y="5413991"/>
            <a:ext cx="5215299" cy="133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9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50440" y="5874749"/>
            <a:ext cx="5215299" cy="1336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90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2853159" y="5168943"/>
            <a:ext cx="1219200" cy="119195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PLACELOGO HERE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9" name="Oval 19"/>
          <p:cNvSpPr/>
          <p:nvPr/>
        </p:nvSpPr>
        <p:spPr>
          <a:xfrm>
            <a:off x="2853159" y="1171009"/>
            <a:ext cx="1337130" cy="1036320"/>
          </a:xfrm>
          <a:custGeom>
            <a:avLst/>
            <a:gdLst/>
            <a:ahLst/>
            <a:cxnLst/>
            <a:rect l="l" t="t" r="r" b="b"/>
            <a:pathLst>
              <a:path w="1337130" h="1036320">
                <a:moveTo>
                  <a:pt x="1049565" y="990600"/>
                </a:moveTo>
                <a:cubicBezTo>
                  <a:pt x="1064595" y="990600"/>
                  <a:pt x="1076780" y="1000835"/>
                  <a:pt x="1076780" y="1013460"/>
                </a:cubicBezTo>
                <a:cubicBezTo>
                  <a:pt x="1076780" y="1026085"/>
                  <a:pt x="1064595" y="1036320"/>
                  <a:pt x="1049565" y="1036320"/>
                </a:cubicBezTo>
                <a:cubicBezTo>
                  <a:pt x="1034535" y="1036320"/>
                  <a:pt x="1022350" y="1026085"/>
                  <a:pt x="1022350" y="1013460"/>
                </a:cubicBezTo>
                <a:cubicBezTo>
                  <a:pt x="1022350" y="1000835"/>
                  <a:pt x="1034535" y="990600"/>
                  <a:pt x="1049565" y="990600"/>
                </a:cubicBezTo>
                <a:close/>
                <a:moveTo>
                  <a:pt x="814615" y="984250"/>
                </a:moveTo>
                <a:cubicBezTo>
                  <a:pt x="829645" y="984250"/>
                  <a:pt x="841830" y="994485"/>
                  <a:pt x="841830" y="1007110"/>
                </a:cubicBezTo>
                <a:cubicBezTo>
                  <a:pt x="841830" y="1019735"/>
                  <a:pt x="829645" y="1029970"/>
                  <a:pt x="814615" y="1029970"/>
                </a:cubicBezTo>
                <a:cubicBezTo>
                  <a:pt x="799585" y="1029970"/>
                  <a:pt x="787400" y="1019735"/>
                  <a:pt x="787400" y="1007110"/>
                </a:cubicBezTo>
                <a:cubicBezTo>
                  <a:pt x="787400" y="994485"/>
                  <a:pt x="799585" y="984250"/>
                  <a:pt x="814615" y="984250"/>
                </a:cubicBezTo>
                <a:close/>
                <a:moveTo>
                  <a:pt x="586015" y="977900"/>
                </a:moveTo>
                <a:cubicBezTo>
                  <a:pt x="601045" y="977900"/>
                  <a:pt x="613230" y="988135"/>
                  <a:pt x="613230" y="1000760"/>
                </a:cubicBezTo>
                <a:cubicBezTo>
                  <a:pt x="613230" y="1013385"/>
                  <a:pt x="601045" y="1023620"/>
                  <a:pt x="586015" y="1023620"/>
                </a:cubicBezTo>
                <a:cubicBezTo>
                  <a:pt x="570985" y="1023620"/>
                  <a:pt x="558800" y="1013385"/>
                  <a:pt x="558800" y="1000760"/>
                </a:cubicBezTo>
                <a:cubicBezTo>
                  <a:pt x="558800" y="988135"/>
                  <a:pt x="570985" y="977900"/>
                  <a:pt x="586015" y="977900"/>
                </a:cubicBezTo>
                <a:close/>
                <a:moveTo>
                  <a:pt x="332015" y="971550"/>
                </a:moveTo>
                <a:cubicBezTo>
                  <a:pt x="347045" y="971550"/>
                  <a:pt x="359230" y="981785"/>
                  <a:pt x="359230" y="994410"/>
                </a:cubicBezTo>
                <a:cubicBezTo>
                  <a:pt x="359230" y="1007035"/>
                  <a:pt x="347045" y="1017270"/>
                  <a:pt x="332015" y="1017270"/>
                </a:cubicBezTo>
                <a:cubicBezTo>
                  <a:pt x="316985" y="1017270"/>
                  <a:pt x="304800" y="1007035"/>
                  <a:pt x="304800" y="994410"/>
                </a:cubicBezTo>
                <a:cubicBezTo>
                  <a:pt x="304800" y="981785"/>
                  <a:pt x="316985" y="971550"/>
                  <a:pt x="332015" y="971550"/>
                </a:cubicBezTo>
                <a:close/>
                <a:moveTo>
                  <a:pt x="1132115" y="857250"/>
                </a:moveTo>
                <a:cubicBezTo>
                  <a:pt x="1147145" y="857250"/>
                  <a:pt x="1159330" y="867485"/>
                  <a:pt x="1159330" y="880110"/>
                </a:cubicBezTo>
                <a:cubicBezTo>
                  <a:pt x="1159330" y="892735"/>
                  <a:pt x="1147145" y="902970"/>
                  <a:pt x="1132115" y="902970"/>
                </a:cubicBezTo>
                <a:cubicBezTo>
                  <a:pt x="1117085" y="902970"/>
                  <a:pt x="1104900" y="892735"/>
                  <a:pt x="1104900" y="880110"/>
                </a:cubicBezTo>
                <a:cubicBezTo>
                  <a:pt x="1104900" y="867485"/>
                  <a:pt x="1117085" y="857250"/>
                  <a:pt x="1132115" y="857250"/>
                </a:cubicBezTo>
                <a:close/>
                <a:moveTo>
                  <a:pt x="897165" y="838200"/>
                </a:moveTo>
                <a:cubicBezTo>
                  <a:pt x="912195" y="838200"/>
                  <a:pt x="924380" y="848435"/>
                  <a:pt x="924380" y="861060"/>
                </a:cubicBezTo>
                <a:cubicBezTo>
                  <a:pt x="924380" y="873685"/>
                  <a:pt x="912195" y="883920"/>
                  <a:pt x="897165" y="883920"/>
                </a:cubicBezTo>
                <a:cubicBezTo>
                  <a:pt x="882135" y="883920"/>
                  <a:pt x="869950" y="873685"/>
                  <a:pt x="869950" y="861060"/>
                </a:cubicBezTo>
                <a:cubicBezTo>
                  <a:pt x="869950" y="848435"/>
                  <a:pt x="882135" y="838200"/>
                  <a:pt x="897165" y="838200"/>
                </a:cubicBezTo>
                <a:close/>
                <a:moveTo>
                  <a:pt x="662215" y="831850"/>
                </a:moveTo>
                <a:cubicBezTo>
                  <a:pt x="677245" y="831850"/>
                  <a:pt x="689430" y="842085"/>
                  <a:pt x="689430" y="854710"/>
                </a:cubicBezTo>
                <a:cubicBezTo>
                  <a:pt x="689430" y="867335"/>
                  <a:pt x="677245" y="877570"/>
                  <a:pt x="662215" y="877570"/>
                </a:cubicBezTo>
                <a:cubicBezTo>
                  <a:pt x="647185" y="877570"/>
                  <a:pt x="635000" y="867335"/>
                  <a:pt x="635000" y="854710"/>
                </a:cubicBezTo>
                <a:cubicBezTo>
                  <a:pt x="635000" y="842085"/>
                  <a:pt x="647185" y="831850"/>
                  <a:pt x="662215" y="831850"/>
                </a:cubicBezTo>
                <a:close/>
                <a:moveTo>
                  <a:pt x="433615" y="825500"/>
                </a:moveTo>
                <a:cubicBezTo>
                  <a:pt x="448645" y="825500"/>
                  <a:pt x="460830" y="835735"/>
                  <a:pt x="460830" y="848360"/>
                </a:cubicBezTo>
                <a:cubicBezTo>
                  <a:pt x="460830" y="860985"/>
                  <a:pt x="448645" y="871220"/>
                  <a:pt x="433615" y="871220"/>
                </a:cubicBezTo>
                <a:cubicBezTo>
                  <a:pt x="418585" y="871220"/>
                  <a:pt x="406400" y="860985"/>
                  <a:pt x="406400" y="848360"/>
                </a:cubicBezTo>
                <a:cubicBezTo>
                  <a:pt x="406400" y="835735"/>
                  <a:pt x="418585" y="825500"/>
                  <a:pt x="433615" y="825500"/>
                </a:cubicBezTo>
                <a:close/>
                <a:moveTo>
                  <a:pt x="179615" y="819150"/>
                </a:moveTo>
                <a:cubicBezTo>
                  <a:pt x="194645" y="819150"/>
                  <a:pt x="206830" y="829385"/>
                  <a:pt x="206830" y="842010"/>
                </a:cubicBezTo>
                <a:cubicBezTo>
                  <a:pt x="206830" y="854635"/>
                  <a:pt x="194645" y="864870"/>
                  <a:pt x="179615" y="864870"/>
                </a:cubicBezTo>
                <a:cubicBezTo>
                  <a:pt x="164585" y="864870"/>
                  <a:pt x="152400" y="854635"/>
                  <a:pt x="152400" y="842010"/>
                </a:cubicBezTo>
                <a:cubicBezTo>
                  <a:pt x="152400" y="829385"/>
                  <a:pt x="164585" y="819150"/>
                  <a:pt x="179615" y="819150"/>
                </a:cubicBezTo>
                <a:close/>
                <a:moveTo>
                  <a:pt x="1221015" y="723900"/>
                </a:moveTo>
                <a:cubicBezTo>
                  <a:pt x="1236045" y="723900"/>
                  <a:pt x="1248230" y="734135"/>
                  <a:pt x="1248230" y="746760"/>
                </a:cubicBezTo>
                <a:cubicBezTo>
                  <a:pt x="1248230" y="759385"/>
                  <a:pt x="1236045" y="769620"/>
                  <a:pt x="1221015" y="769620"/>
                </a:cubicBezTo>
                <a:cubicBezTo>
                  <a:pt x="1205985" y="769620"/>
                  <a:pt x="1193800" y="759385"/>
                  <a:pt x="1193800" y="746760"/>
                </a:cubicBezTo>
                <a:cubicBezTo>
                  <a:pt x="1193800" y="734135"/>
                  <a:pt x="1205985" y="723900"/>
                  <a:pt x="1221015" y="723900"/>
                </a:cubicBezTo>
                <a:close/>
                <a:moveTo>
                  <a:pt x="979715" y="704850"/>
                </a:moveTo>
                <a:cubicBezTo>
                  <a:pt x="994745" y="704850"/>
                  <a:pt x="1006930" y="715085"/>
                  <a:pt x="1006930" y="727710"/>
                </a:cubicBezTo>
                <a:cubicBezTo>
                  <a:pt x="1006930" y="740335"/>
                  <a:pt x="994745" y="750570"/>
                  <a:pt x="979715" y="750570"/>
                </a:cubicBezTo>
                <a:cubicBezTo>
                  <a:pt x="964685" y="750570"/>
                  <a:pt x="952500" y="740335"/>
                  <a:pt x="952500" y="727710"/>
                </a:cubicBezTo>
                <a:cubicBezTo>
                  <a:pt x="952500" y="715085"/>
                  <a:pt x="964685" y="704850"/>
                  <a:pt x="979715" y="704850"/>
                </a:cubicBezTo>
                <a:close/>
                <a:moveTo>
                  <a:pt x="744765" y="685800"/>
                </a:moveTo>
                <a:cubicBezTo>
                  <a:pt x="759795" y="685800"/>
                  <a:pt x="771980" y="696035"/>
                  <a:pt x="771980" y="708660"/>
                </a:cubicBezTo>
                <a:cubicBezTo>
                  <a:pt x="771980" y="721285"/>
                  <a:pt x="759795" y="731520"/>
                  <a:pt x="744765" y="731520"/>
                </a:cubicBezTo>
                <a:cubicBezTo>
                  <a:pt x="729735" y="731520"/>
                  <a:pt x="717550" y="721285"/>
                  <a:pt x="717550" y="708660"/>
                </a:cubicBezTo>
                <a:cubicBezTo>
                  <a:pt x="717550" y="696035"/>
                  <a:pt x="729735" y="685800"/>
                  <a:pt x="744765" y="685800"/>
                </a:cubicBezTo>
                <a:close/>
                <a:moveTo>
                  <a:pt x="509815" y="679450"/>
                </a:moveTo>
                <a:cubicBezTo>
                  <a:pt x="524845" y="679450"/>
                  <a:pt x="537030" y="689685"/>
                  <a:pt x="537030" y="702310"/>
                </a:cubicBezTo>
                <a:cubicBezTo>
                  <a:pt x="537030" y="714935"/>
                  <a:pt x="524845" y="725170"/>
                  <a:pt x="509815" y="725170"/>
                </a:cubicBezTo>
                <a:cubicBezTo>
                  <a:pt x="494785" y="725170"/>
                  <a:pt x="482600" y="714935"/>
                  <a:pt x="482600" y="702310"/>
                </a:cubicBezTo>
                <a:cubicBezTo>
                  <a:pt x="482600" y="689685"/>
                  <a:pt x="494785" y="679450"/>
                  <a:pt x="509815" y="679450"/>
                </a:cubicBezTo>
                <a:close/>
                <a:moveTo>
                  <a:pt x="281215" y="673100"/>
                </a:moveTo>
                <a:cubicBezTo>
                  <a:pt x="296245" y="673100"/>
                  <a:pt x="308430" y="683335"/>
                  <a:pt x="308430" y="695960"/>
                </a:cubicBezTo>
                <a:cubicBezTo>
                  <a:pt x="308430" y="708585"/>
                  <a:pt x="296245" y="718820"/>
                  <a:pt x="281215" y="718820"/>
                </a:cubicBezTo>
                <a:cubicBezTo>
                  <a:pt x="266185" y="718820"/>
                  <a:pt x="254000" y="708585"/>
                  <a:pt x="254000" y="695960"/>
                </a:cubicBezTo>
                <a:cubicBezTo>
                  <a:pt x="254000" y="683335"/>
                  <a:pt x="266185" y="673100"/>
                  <a:pt x="281215" y="673100"/>
                </a:cubicBezTo>
                <a:close/>
                <a:moveTo>
                  <a:pt x="27215" y="666750"/>
                </a:moveTo>
                <a:cubicBezTo>
                  <a:pt x="42245" y="666750"/>
                  <a:pt x="54430" y="676985"/>
                  <a:pt x="54430" y="689610"/>
                </a:cubicBezTo>
                <a:cubicBezTo>
                  <a:pt x="54430" y="702235"/>
                  <a:pt x="42245" y="712470"/>
                  <a:pt x="27215" y="712470"/>
                </a:cubicBezTo>
                <a:cubicBezTo>
                  <a:pt x="12185" y="712470"/>
                  <a:pt x="0" y="702235"/>
                  <a:pt x="0" y="689610"/>
                </a:cubicBezTo>
                <a:cubicBezTo>
                  <a:pt x="0" y="676985"/>
                  <a:pt x="12185" y="666750"/>
                  <a:pt x="27215" y="666750"/>
                </a:cubicBezTo>
                <a:close/>
                <a:moveTo>
                  <a:pt x="1309915" y="609600"/>
                </a:moveTo>
                <a:cubicBezTo>
                  <a:pt x="1324945" y="609600"/>
                  <a:pt x="1337130" y="619835"/>
                  <a:pt x="1337130" y="632460"/>
                </a:cubicBezTo>
                <a:cubicBezTo>
                  <a:pt x="1337130" y="645085"/>
                  <a:pt x="1324945" y="655320"/>
                  <a:pt x="1309915" y="655320"/>
                </a:cubicBezTo>
                <a:cubicBezTo>
                  <a:pt x="1294885" y="655320"/>
                  <a:pt x="1282700" y="645085"/>
                  <a:pt x="1282700" y="632460"/>
                </a:cubicBezTo>
                <a:cubicBezTo>
                  <a:pt x="1282700" y="619835"/>
                  <a:pt x="1294885" y="609600"/>
                  <a:pt x="1309915" y="609600"/>
                </a:cubicBezTo>
                <a:close/>
                <a:moveTo>
                  <a:pt x="1068615" y="571500"/>
                </a:moveTo>
                <a:cubicBezTo>
                  <a:pt x="1083645" y="571500"/>
                  <a:pt x="1095830" y="581735"/>
                  <a:pt x="1095830" y="594360"/>
                </a:cubicBezTo>
                <a:cubicBezTo>
                  <a:pt x="1095830" y="606985"/>
                  <a:pt x="1083645" y="617220"/>
                  <a:pt x="1068615" y="617220"/>
                </a:cubicBezTo>
                <a:cubicBezTo>
                  <a:pt x="1053585" y="617220"/>
                  <a:pt x="1041400" y="606985"/>
                  <a:pt x="1041400" y="594360"/>
                </a:cubicBezTo>
                <a:cubicBezTo>
                  <a:pt x="1041400" y="581735"/>
                  <a:pt x="1053585" y="571500"/>
                  <a:pt x="1068615" y="571500"/>
                </a:cubicBezTo>
                <a:close/>
                <a:moveTo>
                  <a:pt x="827315" y="552450"/>
                </a:moveTo>
                <a:cubicBezTo>
                  <a:pt x="842345" y="552450"/>
                  <a:pt x="854530" y="562685"/>
                  <a:pt x="854530" y="575310"/>
                </a:cubicBezTo>
                <a:cubicBezTo>
                  <a:pt x="854530" y="587935"/>
                  <a:pt x="842345" y="598170"/>
                  <a:pt x="827315" y="598170"/>
                </a:cubicBezTo>
                <a:cubicBezTo>
                  <a:pt x="812285" y="598170"/>
                  <a:pt x="800100" y="587935"/>
                  <a:pt x="800100" y="575310"/>
                </a:cubicBezTo>
                <a:cubicBezTo>
                  <a:pt x="800100" y="562685"/>
                  <a:pt x="812285" y="552450"/>
                  <a:pt x="827315" y="552450"/>
                </a:cubicBezTo>
                <a:close/>
                <a:moveTo>
                  <a:pt x="592365" y="533400"/>
                </a:moveTo>
                <a:cubicBezTo>
                  <a:pt x="607395" y="533400"/>
                  <a:pt x="619580" y="543635"/>
                  <a:pt x="619580" y="556260"/>
                </a:cubicBezTo>
                <a:cubicBezTo>
                  <a:pt x="619580" y="568885"/>
                  <a:pt x="607395" y="579120"/>
                  <a:pt x="592365" y="579120"/>
                </a:cubicBezTo>
                <a:cubicBezTo>
                  <a:pt x="577335" y="579120"/>
                  <a:pt x="565150" y="568885"/>
                  <a:pt x="565150" y="556260"/>
                </a:cubicBezTo>
                <a:cubicBezTo>
                  <a:pt x="565150" y="543635"/>
                  <a:pt x="577335" y="533400"/>
                  <a:pt x="592365" y="533400"/>
                </a:cubicBezTo>
                <a:close/>
                <a:moveTo>
                  <a:pt x="357415" y="527050"/>
                </a:moveTo>
                <a:cubicBezTo>
                  <a:pt x="372445" y="527050"/>
                  <a:pt x="384630" y="537285"/>
                  <a:pt x="384630" y="549910"/>
                </a:cubicBezTo>
                <a:cubicBezTo>
                  <a:pt x="384630" y="562535"/>
                  <a:pt x="372445" y="572770"/>
                  <a:pt x="357415" y="572770"/>
                </a:cubicBezTo>
                <a:cubicBezTo>
                  <a:pt x="342385" y="572770"/>
                  <a:pt x="330200" y="562535"/>
                  <a:pt x="330200" y="549910"/>
                </a:cubicBezTo>
                <a:cubicBezTo>
                  <a:pt x="330200" y="537285"/>
                  <a:pt x="342385" y="527050"/>
                  <a:pt x="357415" y="527050"/>
                </a:cubicBezTo>
                <a:close/>
                <a:moveTo>
                  <a:pt x="128815" y="520700"/>
                </a:moveTo>
                <a:cubicBezTo>
                  <a:pt x="143845" y="520700"/>
                  <a:pt x="156030" y="530935"/>
                  <a:pt x="156030" y="543560"/>
                </a:cubicBezTo>
                <a:cubicBezTo>
                  <a:pt x="156030" y="556185"/>
                  <a:pt x="143845" y="566420"/>
                  <a:pt x="128815" y="566420"/>
                </a:cubicBezTo>
                <a:cubicBezTo>
                  <a:pt x="113785" y="566420"/>
                  <a:pt x="101600" y="556185"/>
                  <a:pt x="101600" y="543560"/>
                </a:cubicBezTo>
                <a:cubicBezTo>
                  <a:pt x="101600" y="530935"/>
                  <a:pt x="113785" y="520700"/>
                  <a:pt x="128815" y="520700"/>
                </a:cubicBezTo>
                <a:close/>
                <a:moveTo>
                  <a:pt x="1157515" y="457200"/>
                </a:moveTo>
                <a:cubicBezTo>
                  <a:pt x="1172545" y="457200"/>
                  <a:pt x="1184730" y="467435"/>
                  <a:pt x="1184730" y="480060"/>
                </a:cubicBezTo>
                <a:cubicBezTo>
                  <a:pt x="1184730" y="492685"/>
                  <a:pt x="1172545" y="502920"/>
                  <a:pt x="1157515" y="502920"/>
                </a:cubicBezTo>
                <a:cubicBezTo>
                  <a:pt x="1142485" y="502920"/>
                  <a:pt x="1130300" y="492685"/>
                  <a:pt x="1130300" y="480060"/>
                </a:cubicBezTo>
                <a:cubicBezTo>
                  <a:pt x="1130300" y="467435"/>
                  <a:pt x="1142485" y="457200"/>
                  <a:pt x="1157515" y="457200"/>
                </a:cubicBezTo>
                <a:close/>
                <a:moveTo>
                  <a:pt x="916215" y="419100"/>
                </a:moveTo>
                <a:cubicBezTo>
                  <a:pt x="931245" y="419100"/>
                  <a:pt x="943430" y="429335"/>
                  <a:pt x="943430" y="441960"/>
                </a:cubicBezTo>
                <a:cubicBezTo>
                  <a:pt x="943430" y="454585"/>
                  <a:pt x="931245" y="464820"/>
                  <a:pt x="916215" y="464820"/>
                </a:cubicBezTo>
                <a:cubicBezTo>
                  <a:pt x="901185" y="464820"/>
                  <a:pt x="889000" y="454585"/>
                  <a:pt x="889000" y="441960"/>
                </a:cubicBezTo>
                <a:cubicBezTo>
                  <a:pt x="889000" y="429335"/>
                  <a:pt x="901185" y="419100"/>
                  <a:pt x="916215" y="419100"/>
                </a:cubicBezTo>
                <a:close/>
                <a:moveTo>
                  <a:pt x="674915" y="400050"/>
                </a:moveTo>
                <a:cubicBezTo>
                  <a:pt x="689945" y="400050"/>
                  <a:pt x="702130" y="410285"/>
                  <a:pt x="702130" y="422910"/>
                </a:cubicBezTo>
                <a:cubicBezTo>
                  <a:pt x="702130" y="435535"/>
                  <a:pt x="689945" y="445770"/>
                  <a:pt x="674915" y="445770"/>
                </a:cubicBezTo>
                <a:cubicBezTo>
                  <a:pt x="659885" y="445770"/>
                  <a:pt x="647700" y="435535"/>
                  <a:pt x="647700" y="422910"/>
                </a:cubicBezTo>
                <a:cubicBezTo>
                  <a:pt x="647700" y="410285"/>
                  <a:pt x="659885" y="400050"/>
                  <a:pt x="674915" y="400050"/>
                </a:cubicBezTo>
                <a:close/>
                <a:moveTo>
                  <a:pt x="439965" y="381000"/>
                </a:moveTo>
                <a:cubicBezTo>
                  <a:pt x="454995" y="381000"/>
                  <a:pt x="467180" y="391235"/>
                  <a:pt x="467180" y="403860"/>
                </a:cubicBezTo>
                <a:cubicBezTo>
                  <a:pt x="467180" y="416485"/>
                  <a:pt x="454995" y="426720"/>
                  <a:pt x="439965" y="426720"/>
                </a:cubicBezTo>
                <a:cubicBezTo>
                  <a:pt x="424935" y="426720"/>
                  <a:pt x="412750" y="416485"/>
                  <a:pt x="412750" y="403860"/>
                </a:cubicBezTo>
                <a:cubicBezTo>
                  <a:pt x="412750" y="391235"/>
                  <a:pt x="424935" y="381000"/>
                  <a:pt x="439965" y="381000"/>
                </a:cubicBezTo>
                <a:close/>
                <a:moveTo>
                  <a:pt x="205015" y="374650"/>
                </a:moveTo>
                <a:cubicBezTo>
                  <a:pt x="220045" y="374650"/>
                  <a:pt x="232230" y="384885"/>
                  <a:pt x="232230" y="397510"/>
                </a:cubicBezTo>
                <a:cubicBezTo>
                  <a:pt x="232230" y="410135"/>
                  <a:pt x="220045" y="420370"/>
                  <a:pt x="205015" y="420370"/>
                </a:cubicBezTo>
                <a:cubicBezTo>
                  <a:pt x="189985" y="420370"/>
                  <a:pt x="177800" y="410135"/>
                  <a:pt x="177800" y="397510"/>
                </a:cubicBezTo>
                <a:cubicBezTo>
                  <a:pt x="177800" y="384885"/>
                  <a:pt x="189985" y="374650"/>
                  <a:pt x="205015" y="374650"/>
                </a:cubicBezTo>
                <a:close/>
                <a:moveTo>
                  <a:pt x="1005115" y="304800"/>
                </a:moveTo>
                <a:cubicBezTo>
                  <a:pt x="1020145" y="304800"/>
                  <a:pt x="1032330" y="315035"/>
                  <a:pt x="1032330" y="327660"/>
                </a:cubicBezTo>
                <a:cubicBezTo>
                  <a:pt x="1032330" y="340285"/>
                  <a:pt x="1020145" y="350520"/>
                  <a:pt x="1005115" y="350520"/>
                </a:cubicBezTo>
                <a:cubicBezTo>
                  <a:pt x="990085" y="350520"/>
                  <a:pt x="977900" y="340285"/>
                  <a:pt x="977900" y="327660"/>
                </a:cubicBezTo>
                <a:cubicBezTo>
                  <a:pt x="977900" y="315035"/>
                  <a:pt x="990085" y="304800"/>
                  <a:pt x="1005115" y="304800"/>
                </a:cubicBezTo>
                <a:close/>
                <a:moveTo>
                  <a:pt x="763815" y="266700"/>
                </a:moveTo>
                <a:cubicBezTo>
                  <a:pt x="778845" y="266700"/>
                  <a:pt x="791030" y="276935"/>
                  <a:pt x="791030" y="289560"/>
                </a:cubicBezTo>
                <a:cubicBezTo>
                  <a:pt x="791030" y="302185"/>
                  <a:pt x="778845" y="312420"/>
                  <a:pt x="763815" y="312420"/>
                </a:cubicBezTo>
                <a:cubicBezTo>
                  <a:pt x="748785" y="312420"/>
                  <a:pt x="736600" y="302185"/>
                  <a:pt x="736600" y="289560"/>
                </a:cubicBezTo>
                <a:cubicBezTo>
                  <a:pt x="736600" y="276935"/>
                  <a:pt x="748785" y="266700"/>
                  <a:pt x="763815" y="266700"/>
                </a:cubicBezTo>
                <a:close/>
                <a:moveTo>
                  <a:pt x="312965" y="266700"/>
                </a:moveTo>
                <a:cubicBezTo>
                  <a:pt x="327995" y="266700"/>
                  <a:pt x="340180" y="276935"/>
                  <a:pt x="340180" y="289560"/>
                </a:cubicBezTo>
                <a:cubicBezTo>
                  <a:pt x="340180" y="302185"/>
                  <a:pt x="327995" y="312420"/>
                  <a:pt x="312965" y="312420"/>
                </a:cubicBezTo>
                <a:cubicBezTo>
                  <a:pt x="297935" y="312420"/>
                  <a:pt x="285750" y="302185"/>
                  <a:pt x="285750" y="289560"/>
                </a:cubicBezTo>
                <a:cubicBezTo>
                  <a:pt x="285750" y="276935"/>
                  <a:pt x="297935" y="266700"/>
                  <a:pt x="312965" y="266700"/>
                </a:cubicBezTo>
                <a:close/>
                <a:moveTo>
                  <a:pt x="522515" y="247650"/>
                </a:moveTo>
                <a:cubicBezTo>
                  <a:pt x="537545" y="247650"/>
                  <a:pt x="549730" y="257885"/>
                  <a:pt x="549730" y="270510"/>
                </a:cubicBezTo>
                <a:cubicBezTo>
                  <a:pt x="549730" y="283135"/>
                  <a:pt x="537545" y="293370"/>
                  <a:pt x="522515" y="293370"/>
                </a:cubicBezTo>
                <a:cubicBezTo>
                  <a:pt x="507485" y="293370"/>
                  <a:pt x="495300" y="283135"/>
                  <a:pt x="495300" y="270510"/>
                </a:cubicBezTo>
                <a:cubicBezTo>
                  <a:pt x="495300" y="257885"/>
                  <a:pt x="507485" y="247650"/>
                  <a:pt x="522515" y="247650"/>
                </a:cubicBezTo>
                <a:close/>
                <a:moveTo>
                  <a:pt x="852715" y="152400"/>
                </a:moveTo>
                <a:cubicBezTo>
                  <a:pt x="867745" y="152400"/>
                  <a:pt x="879930" y="162635"/>
                  <a:pt x="879930" y="175260"/>
                </a:cubicBezTo>
                <a:cubicBezTo>
                  <a:pt x="879930" y="187885"/>
                  <a:pt x="867745" y="198120"/>
                  <a:pt x="852715" y="198120"/>
                </a:cubicBezTo>
                <a:cubicBezTo>
                  <a:pt x="837685" y="198120"/>
                  <a:pt x="825500" y="187885"/>
                  <a:pt x="825500" y="175260"/>
                </a:cubicBezTo>
                <a:cubicBezTo>
                  <a:pt x="825500" y="162635"/>
                  <a:pt x="837685" y="152400"/>
                  <a:pt x="852715" y="152400"/>
                </a:cubicBezTo>
                <a:close/>
                <a:moveTo>
                  <a:pt x="395515" y="133350"/>
                </a:moveTo>
                <a:cubicBezTo>
                  <a:pt x="410545" y="133350"/>
                  <a:pt x="422730" y="143585"/>
                  <a:pt x="422730" y="156210"/>
                </a:cubicBezTo>
                <a:cubicBezTo>
                  <a:pt x="422730" y="168835"/>
                  <a:pt x="410545" y="179070"/>
                  <a:pt x="395515" y="179070"/>
                </a:cubicBezTo>
                <a:cubicBezTo>
                  <a:pt x="380485" y="179070"/>
                  <a:pt x="368300" y="168835"/>
                  <a:pt x="368300" y="156210"/>
                </a:cubicBezTo>
                <a:cubicBezTo>
                  <a:pt x="368300" y="143585"/>
                  <a:pt x="380485" y="133350"/>
                  <a:pt x="395515" y="133350"/>
                </a:cubicBezTo>
                <a:close/>
                <a:moveTo>
                  <a:pt x="611415" y="114300"/>
                </a:moveTo>
                <a:cubicBezTo>
                  <a:pt x="626445" y="114300"/>
                  <a:pt x="638630" y="124535"/>
                  <a:pt x="638630" y="137160"/>
                </a:cubicBezTo>
                <a:cubicBezTo>
                  <a:pt x="638630" y="149785"/>
                  <a:pt x="626445" y="160020"/>
                  <a:pt x="611415" y="160020"/>
                </a:cubicBezTo>
                <a:cubicBezTo>
                  <a:pt x="596385" y="160020"/>
                  <a:pt x="584200" y="149785"/>
                  <a:pt x="584200" y="137160"/>
                </a:cubicBezTo>
                <a:cubicBezTo>
                  <a:pt x="584200" y="124535"/>
                  <a:pt x="596385" y="114300"/>
                  <a:pt x="611415" y="114300"/>
                </a:cubicBezTo>
                <a:close/>
                <a:moveTo>
                  <a:pt x="700315" y="0"/>
                </a:moveTo>
                <a:cubicBezTo>
                  <a:pt x="715345" y="0"/>
                  <a:pt x="727530" y="10235"/>
                  <a:pt x="727530" y="22860"/>
                </a:cubicBezTo>
                <a:cubicBezTo>
                  <a:pt x="727530" y="35485"/>
                  <a:pt x="715345" y="45720"/>
                  <a:pt x="700315" y="45720"/>
                </a:cubicBezTo>
                <a:cubicBezTo>
                  <a:pt x="685285" y="45720"/>
                  <a:pt x="673100" y="35485"/>
                  <a:pt x="673100" y="22860"/>
                </a:cubicBezTo>
                <a:cubicBezTo>
                  <a:pt x="673100" y="10235"/>
                  <a:pt x="685285" y="0"/>
                  <a:pt x="7003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467280" y="2882795"/>
            <a:ext cx="3965044" cy="311758"/>
          </a:xfrm>
          <a:custGeom>
            <a:avLst/>
            <a:gdLst>
              <a:gd name="connsiteX0" fmla="*/ 0 w 3965044"/>
              <a:gd name="connsiteY0" fmla="*/ 0 h 311758"/>
              <a:gd name="connsiteX1" fmla="*/ 3965044 w 3965044"/>
              <a:gd name="connsiteY1" fmla="*/ 0 h 311758"/>
              <a:gd name="connsiteX2" fmla="*/ 3965044 w 3965044"/>
              <a:gd name="connsiteY2" fmla="*/ 311758 h 311758"/>
              <a:gd name="connsiteX3" fmla="*/ 0 w 3965044"/>
              <a:gd name="connsiteY3" fmla="*/ 311758 h 311758"/>
              <a:gd name="connsiteX4" fmla="*/ 0 w 3965044"/>
              <a:gd name="connsiteY4" fmla="*/ 0 h 311758"/>
              <a:gd name="connsiteX0" fmla="*/ 221226 w 3965044"/>
              <a:gd name="connsiteY0" fmla="*/ 0 h 311758"/>
              <a:gd name="connsiteX1" fmla="*/ 3965044 w 3965044"/>
              <a:gd name="connsiteY1" fmla="*/ 0 h 311758"/>
              <a:gd name="connsiteX2" fmla="*/ 3965044 w 3965044"/>
              <a:gd name="connsiteY2" fmla="*/ 311758 h 311758"/>
              <a:gd name="connsiteX3" fmla="*/ 0 w 3965044"/>
              <a:gd name="connsiteY3" fmla="*/ 311758 h 311758"/>
              <a:gd name="connsiteX4" fmla="*/ 221226 w 3965044"/>
              <a:gd name="connsiteY4" fmla="*/ 0 h 311758"/>
              <a:gd name="connsiteX0" fmla="*/ 221226 w 3965044"/>
              <a:gd name="connsiteY0" fmla="*/ 0 h 311758"/>
              <a:gd name="connsiteX1" fmla="*/ 3719237 w 3965044"/>
              <a:gd name="connsiteY1" fmla="*/ 0 h 311758"/>
              <a:gd name="connsiteX2" fmla="*/ 3965044 w 3965044"/>
              <a:gd name="connsiteY2" fmla="*/ 311758 h 311758"/>
              <a:gd name="connsiteX3" fmla="*/ 0 w 3965044"/>
              <a:gd name="connsiteY3" fmla="*/ 311758 h 311758"/>
              <a:gd name="connsiteX4" fmla="*/ 221226 w 3965044"/>
              <a:gd name="connsiteY4" fmla="*/ 0 h 311758"/>
              <a:gd name="connsiteX0" fmla="*/ 229420 w 3965044"/>
              <a:gd name="connsiteY0" fmla="*/ 8193 h 311758"/>
              <a:gd name="connsiteX1" fmla="*/ 3719237 w 3965044"/>
              <a:gd name="connsiteY1" fmla="*/ 0 h 311758"/>
              <a:gd name="connsiteX2" fmla="*/ 3965044 w 3965044"/>
              <a:gd name="connsiteY2" fmla="*/ 311758 h 311758"/>
              <a:gd name="connsiteX3" fmla="*/ 0 w 3965044"/>
              <a:gd name="connsiteY3" fmla="*/ 311758 h 311758"/>
              <a:gd name="connsiteX4" fmla="*/ 229420 w 3965044"/>
              <a:gd name="connsiteY4" fmla="*/ 8193 h 31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5044" h="311758">
                <a:moveTo>
                  <a:pt x="229420" y="8193"/>
                </a:moveTo>
                <a:lnTo>
                  <a:pt x="3719237" y="0"/>
                </a:lnTo>
                <a:lnTo>
                  <a:pt x="3965044" y="311758"/>
                </a:lnTo>
                <a:lnTo>
                  <a:pt x="0" y="311758"/>
                </a:lnTo>
                <a:lnTo>
                  <a:pt x="229420" y="81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lSquareRulerC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40" y="1088131"/>
            <a:ext cx="6935672" cy="40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92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74700" y="-406400"/>
            <a:ext cx="10807700" cy="8524198"/>
            <a:chOff x="-774700" y="-406400"/>
            <a:chExt cx="10807700" cy="8524198"/>
          </a:xfrm>
        </p:grpSpPr>
        <p:sp>
          <p:nvSpPr>
            <p:cNvPr id="7" name="Rectangle 6"/>
            <p:cNvSpPr/>
            <p:nvPr/>
          </p:nvSpPr>
          <p:spPr>
            <a:xfrm>
              <a:off x="-774700" y="-406400"/>
              <a:ext cx="10807700" cy="80391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767889" y="1086193"/>
              <a:ext cx="1422400" cy="1459515"/>
            </a:xfrm>
            <a:prstGeom prst="ellipse">
              <a:avLst/>
            </a:prstGeom>
            <a:solidFill>
              <a:srgbClr val="A6A6A6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850440" y="5091349"/>
              <a:ext cx="5215299" cy="1376965"/>
            </a:xfrm>
            <a:prstGeom prst="roundRect">
              <a:avLst>
                <a:gd name="adj" fmla="val 9903"/>
              </a:avLst>
            </a:prstGeom>
            <a:solidFill>
              <a:srgbClr val="A6A6A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0" name="Chord 9"/>
            <p:cNvSpPr/>
            <p:nvPr/>
          </p:nvSpPr>
          <p:spPr>
            <a:xfrm rot="5400000">
              <a:off x="408195" y="2591403"/>
              <a:ext cx="6065840" cy="4986950"/>
            </a:xfrm>
            <a:prstGeom prst="chord">
              <a:avLst>
                <a:gd name="adj1" fmla="val 5396904"/>
                <a:gd name="adj2" fmla="val 1620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17700" y="3225800"/>
              <a:ext cx="3022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/>
                  <a:cs typeface="Century Gothic"/>
                </a:rPr>
                <a:t>BEANIE </a:t>
              </a:r>
              <a:r>
                <a:rPr lang="en-US" sz="3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/>
                  <a:cs typeface="Century Gothic"/>
                </a:rPr>
                <a:t>TEMPLATE</a:t>
              </a:r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48477" y="5834176"/>
            <a:ext cx="27051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300" dirty="0" smtClean="0">
                <a:latin typeface="Jersey M54"/>
                <a:cs typeface="Jersey M54"/>
              </a:rPr>
              <a:t>Free style</a:t>
            </a:r>
            <a:endParaRPr lang="en-US" sz="3200" spc="300" dirty="0">
              <a:latin typeface="Jersey M54"/>
              <a:cs typeface="Jersey M5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34589" y="546828"/>
            <a:ext cx="381898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Century Gothic"/>
                <a:cs typeface="Century Gothic"/>
              </a:rPr>
              <a:t>If you already have a design, simply add the picture here </a:t>
            </a:r>
          </a:p>
          <a:p>
            <a:pPr algn="ctr"/>
            <a:endParaRPr lang="en-US" sz="2400" dirty="0" smtClean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entury Gothic"/>
                <a:cs typeface="Century Gothic"/>
              </a:rPr>
              <a:t>(please make sure 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entury Gothic"/>
                <a:cs typeface="Century Gothic"/>
              </a:rPr>
              <a:t>your design is made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entury Gothic"/>
                <a:cs typeface="Century Gothic"/>
              </a:rPr>
              <a:t> </a:t>
            </a:r>
            <a:r>
              <a:rPr lang="en-US" sz="2400" u="sng" dirty="0" smtClean="0">
                <a:solidFill>
                  <a:schemeClr val="bg1"/>
                </a:solidFill>
                <a:latin typeface="Century Gothic"/>
                <a:cs typeface="Century Gothic"/>
              </a:rPr>
              <a:t>according to scale</a:t>
            </a:r>
            <a:r>
              <a:rPr lang="en-US" sz="2400" dirty="0" smtClean="0">
                <a:solidFill>
                  <a:schemeClr val="bg1"/>
                </a:solidFill>
                <a:latin typeface="Century Gothic"/>
                <a:cs typeface="Century Gothic"/>
              </a:rPr>
              <a:t>, 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Century Gothic"/>
                <a:cs typeface="Century Gothic"/>
              </a:rPr>
              <a:t>like this one) </a:t>
            </a:r>
            <a:endParaRPr lang="en-US" sz="24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172200" y="4197529"/>
            <a:ext cx="592667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128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arrior Beanie desig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319" y="1090021"/>
            <a:ext cx="3248740" cy="3408477"/>
          </a:xfrm>
          <a:prstGeom prst="rect">
            <a:avLst/>
          </a:prstGeom>
        </p:spPr>
      </p:pic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065867" y="891540"/>
            <a:ext cx="4051154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289864" y="863480"/>
            <a:ext cx="2740572" cy="1954530"/>
          </a:xfrm>
          <a:prstGeom prst="rect">
            <a:avLst/>
          </a:prstGeom>
          <a:solidFill>
            <a:srgbClr val="191732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275412" y="2882303"/>
            <a:ext cx="2740572" cy="106897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Embroidery logo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5cm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small, otherwise the factory would remove it 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19557" y="4678757"/>
            <a:ext cx="260448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600" b="1" dirty="0" smtClean="0">
                <a:ea typeface="華康中圓體" pitchFamily="49" charset="-120"/>
              </a:rPr>
              <a:t>Yarn colours </a:t>
            </a:r>
          </a:p>
          <a:p>
            <a:pPr>
              <a:spcBef>
                <a:spcPct val="50000"/>
              </a:spcBef>
            </a:pPr>
            <a:r>
              <a:rPr lang="en-GB" altLang="zh-TW" sz="1400" dirty="0" smtClean="0">
                <a:solidFill>
                  <a:srgbClr val="FF0000"/>
                </a:solidFill>
                <a:ea typeface="華康中圓體" pitchFamily="49" charset="-120"/>
              </a:rPr>
              <a:t>(maximum: 4 colours)</a:t>
            </a:r>
          </a:p>
          <a:p>
            <a:pPr marL="342900" indent="-342900">
              <a:spcBef>
                <a:spcPct val="50000"/>
              </a:spcBef>
              <a:buFontTx/>
              <a:buAutoNum type="arabicParenBoth"/>
            </a:pPr>
            <a:r>
              <a:rPr lang="en-GB" altLang="zh-TW" sz="1600" dirty="0" smtClean="0">
                <a:ea typeface="華康中圓體" pitchFamily="49" charset="-120"/>
              </a:rPr>
              <a:t>Navy</a:t>
            </a:r>
            <a:endParaRPr lang="en-GB" altLang="zh-TW" sz="1600" dirty="0">
              <a:ea typeface="華康中圓體" pitchFamily="49" charset="-120"/>
            </a:endParaRPr>
          </a:p>
          <a:p>
            <a:pPr marL="342900" indent="-342900">
              <a:spcBef>
                <a:spcPct val="50000"/>
              </a:spcBef>
              <a:buFontTx/>
              <a:buAutoNum type="arabicParenBoth"/>
            </a:pPr>
            <a:r>
              <a:rPr lang="en-GB" altLang="zh-TW" sz="1600" dirty="0" smtClean="0">
                <a:ea typeface="華康中圓體" pitchFamily="49" charset="-120"/>
              </a:rPr>
              <a:t>Red</a:t>
            </a:r>
          </a:p>
          <a:p>
            <a:pPr marL="342900" indent="-342900">
              <a:spcBef>
                <a:spcPct val="50000"/>
              </a:spcBef>
              <a:buFontTx/>
              <a:buAutoNum type="arabicParenBoth"/>
            </a:pPr>
            <a:r>
              <a:rPr lang="en-GB" altLang="zh-TW" sz="1600" dirty="0" smtClean="0">
                <a:ea typeface="華康中圓體" pitchFamily="49" charset="-120"/>
              </a:rPr>
              <a:t>White </a:t>
            </a:r>
            <a:endParaRPr lang="en-GB" altLang="zh-TW" sz="1600" dirty="0">
              <a:ea typeface="華康中圓體" pitchFamily="49" charset="-120"/>
            </a:endParaRPr>
          </a:p>
          <a:p>
            <a:pPr marL="342900" indent="-342900">
              <a:spcBef>
                <a:spcPct val="50000"/>
              </a:spcBef>
              <a:buAutoNum type="arabicParenBoth"/>
            </a:pPr>
            <a:endParaRPr lang="en-GB" altLang="zh-TW" sz="1600" dirty="0" smtClean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633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Logo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082" y="6368574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t>19/03/18</a:t>
            </a:fld>
            <a:endParaRPr lang="en-US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4648200" y="3623733"/>
            <a:ext cx="1627214" cy="327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tor-rund-logo-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277" y="867899"/>
            <a:ext cx="1880523" cy="1876292"/>
          </a:xfrm>
          <a:prstGeom prst="rect">
            <a:avLst/>
          </a:prstGeom>
        </p:spPr>
      </p:pic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63062" y="1884990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3062" y="2203478"/>
            <a:ext cx="1785445" cy="480456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60 pcs</a:t>
            </a:r>
            <a:endParaRPr lang="en-GB" altLang="zh-TW" sz="1200" dirty="0">
              <a:latin typeface="Century Gothic" pitchFamily="34" charset="0"/>
              <a:ea typeface="華康中圓體" pitchFamily="49" charset="-120"/>
            </a:endParaRP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(Enter at least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8" name="Rectangle 30"/>
          <p:cNvSpPr>
            <a:spLocks noChangeArrowheads="1"/>
          </p:cNvSpPr>
          <p:nvPr/>
        </p:nvSpPr>
        <p:spPr bwMode="auto">
          <a:xfrm>
            <a:off x="75614" y="4101083"/>
            <a:ext cx="2740572" cy="1121987"/>
          </a:xfrm>
          <a:prstGeom prst="rect">
            <a:avLst/>
          </a:prstGeom>
          <a:solidFill>
            <a:srgbClr val="191732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Warriors_beanie tex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843"/>
            <a:ext cx="2726267" cy="9448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457200" y="72867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(Example)</a:t>
            </a:r>
            <a:endParaRPr lang="en-US" sz="32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260960" y="4176792"/>
            <a:ext cx="2740572" cy="1196736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6260960" y="5444012"/>
            <a:ext cx="2740572" cy="1184227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Embroidery logo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appropriate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40225" y="4180108"/>
            <a:ext cx="2393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Side Logo (</a:t>
            </a:r>
            <a:r>
              <a:rPr lang="en-US" strike="sngStrike" dirty="0" smtClean="0"/>
              <a:t>Yes</a:t>
            </a:r>
            <a:r>
              <a:rPr lang="en-US" dirty="0" smtClean="0"/>
              <a:t>/No)*</a:t>
            </a:r>
            <a:endParaRPr lang="en-US" dirty="0"/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58561" y="2937933"/>
            <a:ext cx="1785445" cy="922867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b="1" dirty="0" err="1" smtClean="0">
                <a:latin typeface="Callibri"/>
                <a:ea typeface="華康中圓體" pitchFamily="49" charset="-120"/>
                <a:cs typeface="Callibri"/>
              </a:rPr>
              <a:t>Pom</a:t>
            </a:r>
            <a:r>
              <a:rPr lang="en-GB" altLang="zh-TW" sz="1200" b="1" dirty="0" smtClean="0">
                <a:latin typeface="Callibri"/>
                <a:ea typeface="華康中圓體" pitchFamily="49" charset="-120"/>
                <a:cs typeface="Callibri"/>
              </a:rPr>
              <a:t> </a:t>
            </a:r>
            <a:r>
              <a:rPr lang="en-GB" altLang="zh-TW" sz="1200" b="1" dirty="0" err="1" smtClean="0">
                <a:latin typeface="Callibri"/>
                <a:ea typeface="華康中圓體" pitchFamily="49" charset="-120"/>
                <a:cs typeface="Callibri"/>
              </a:rPr>
              <a:t>Pom</a:t>
            </a:r>
            <a:r>
              <a:rPr lang="en-GB" altLang="zh-TW" sz="1200" b="1" dirty="0" smtClean="0">
                <a:latin typeface="Callibri"/>
                <a:ea typeface="華康中圓體" pitchFamily="49" charset="-120"/>
                <a:cs typeface="Callibri"/>
              </a:rPr>
              <a:t> </a:t>
            </a: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(maximum : 3 </a:t>
            </a:r>
            <a:r>
              <a:rPr lang="en-GB" altLang="zh-TW" sz="1200" dirty="0" err="1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colors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</a:t>
            </a:r>
          </a:p>
          <a:p>
            <a:pPr marL="228600" indent="-228600" eaLnBrk="1" hangingPunct="1">
              <a:buAutoNum type="arabicParenBoth"/>
            </a:pPr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Navy</a:t>
            </a:r>
          </a:p>
          <a:p>
            <a:pPr marL="228600" indent="-228600" eaLnBrk="1" hangingPunct="1">
              <a:buAutoNum type="arabicParenBoth"/>
            </a:pPr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Red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872067" y="1509987"/>
            <a:ext cx="3107266" cy="15710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71816" y="2744191"/>
            <a:ext cx="2129039" cy="14326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75614" y="5295671"/>
            <a:ext cx="2740572" cy="697594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err="1" smtClean="0">
                <a:latin typeface="Calibri"/>
                <a:ea typeface="華康中圓體" pitchFamily="49" charset="-120"/>
                <a:cs typeface="Calibri"/>
              </a:rPr>
              <a:t>Colour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: White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Font name: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00" b="1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0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40225" y="4606220"/>
            <a:ext cx="258597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 if applicable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63061" y="891540"/>
            <a:ext cx="1785446" cy="324327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58561" y="1279848"/>
            <a:ext cx="1765736" cy="408163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Warriors</a:t>
            </a: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17414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065867" y="891540"/>
            <a:ext cx="4051154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63061" y="891540"/>
            <a:ext cx="1785446" cy="324327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053" name="Text Box 8"/>
          <p:cNvSpPr txBox="1">
            <a:spLocks noChangeArrowheads="1"/>
          </p:cNvSpPr>
          <p:nvPr/>
        </p:nvSpPr>
        <p:spPr bwMode="auto">
          <a:xfrm>
            <a:off x="58561" y="1279848"/>
            <a:ext cx="1765736" cy="408163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289864" y="863480"/>
            <a:ext cx="2740572" cy="1954530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275412" y="2882303"/>
            <a:ext cx="2740572" cy="106897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Embroidery logo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small, otherwise the factory would remove it 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00" b="1" dirty="0" smtClean="0">
              <a:solidFill>
                <a:srgbClr val="FF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endParaRPr lang="en-US" altLang="zh-TW" sz="100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19557" y="4470415"/>
            <a:ext cx="2604488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600" b="1" dirty="0" smtClean="0">
                <a:ea typeface="華康中圓體" pitchFamily="49" charset="-120"/>
              </a:rPr>
              <a:t>Yarn colours </a:t>
            </a:r>
          </a:p>
          <a:p>
            <a:pPr>
              <a:spcBef>
                <a:spcPct val="50000"/>
              </a:spcBef>
            </a:pPr>
            <a:r>
              <a:rPr lang="en-GB" altLang="zh-TW" sz="1400" dirty="0" smtClean="0">
                <a:solidFill>
                  <a:srgbClr val="FF0000"/>
                </a:solidFill>
                <a:ea typeface="華康中圓體" pitchFamily="49" charset="-120"/>
              </a:rPr>
              <a:t>(maximum: 4 colours)</a:t>
            </a:r>
          </a:p>
          <a:p>
            <a:pPr>
              <a:spcBef>
                <a:spcPct val="50000"/>
              </a:spcBef>
            </a:pPr>
            <a:r>
              <a:rPr lang="en-GB" altLang="zh-TW" sz="1600" dirty="0" smtClean="0">
                <a:ea typeface="華康中圓體" pitchFamily="49" charset="-120"/>
              </a:rPr>
              <a:t>(1)</a:t>
            </a:r>
          </a:p>
          <a:p>
            <a:pPr>
              <a:spcBef>
                <a:spcPct val="50000"/>
              </a:spcBef>
            </a:pPr>
            <a:r>
              <a:rPr lang="en-GB" altLang="zh-TW" sz="1600" dirty="0" smtClean="0">
                <a:ea typeface="華康中圓體" pitchFamily="49" charset="-120"/>
              </a:rPr>
              <a:t>(2)</a:t>
            </a:r>
          </a:p>
          <a:p>
            <a:pPr>
              <a:spcBef>
                <a:spcPct val="50000"/>
              </a:spcBef>
            </a:pPr>
            <a:r>
              <a:rPr lang="en-GB" altLang="zh-TW" sz="1600" dirty="0" smtClean="0">
                <a:ea typeface="華康中圓體" pitchFamily="49" charset="-120"/>
              </a:rPr>
              <a:t>(3)</a:t>
            </a:r>
            <a:endParaRPr lang="en-GB" altLang="zh-TW" sz="1600" dirty="0">
              <a:ea typeface="華康中圓體" pitchFamily="49" charset="-120"/>
            </a:endParaRPr>
          </a:p>
          <a:p>
            <a:pPr marL="342900" indent="-342900">
              <a:spcBef>
                <a:spcPct val="50000"/>
              </a:spcBef>
              <a:buFontTx/>
              <a:buAutoNum type="arabicParenBoth"/>
            </a:pPr>
            <a:endParaRPr lang="en-GB" altLang="zh-TW" sz="1600" dirty="0" smtClean="0">
              <a:ea typeface="華康中圓體" pitchFamily="49" charset="-120"/>
            </a:endParaRPr>
          </a:p>
          <a:p>
            <a:pPr marL="342900" indent="-342900">
              <a:spcBef>
                <a:spcPct val="50000"/>
              </a:spcBef>
              <a:buAutoNum type="arabicParenBoth"/>
            </a:pPr>
            <a:endParaRPr lang="en-GB" altLang="zh-TW" sz="1600" dirty="0" smtClean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633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Logo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1162" y="6396365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pPr/>
              <a:t>19/03/18</a:t>
            </a:fld>
            <a:endParaRPr lang="en-US" dirty="0"/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63062" y="1884990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3062" y="2203478"/>
            <a:ext cx="1785445" cy="480456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______pcs</a:t>
            </a: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(Enter at least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8" name="Rectangle 30"/>
          <p:cNvSpPr>
            <a:spLocks noChangeArrowheads="1"/>
          </p:cNvSpPr>
          <p:nvPr/>
        </p:nvSpPr>
        <p:spPr bwMode="auto">
          <a:xfrm>
            <a:off x="75614" y="4101083"/>
            <a:ext cx="2740572" cy="1121987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Text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57200" y="72867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(Your design)</a:t>
            </a:r>
            <a:endParaRPr lang="en-US" sz="32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260960" y="4101083"/>
            <a:ext cx="2740572" cy="1272445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6260960" y="5444013"/>
            <a:ext cx="2740572" cy="1289686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Embroidery logo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</a:t>
            </a: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delete where </a:t>
            </a: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appropriate</a:t>
            </a:r>
            <a:endParaRPr lang="en-US" altLang="zh-TW" sz="1050" dirty="0">
              <a:solidFill>
                <a:srgbClr val="FF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340225" y="4129166"/>
            <a:ext cx="23930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Side Logo </a:t>
            </a:r>
            <a:r>
              <a:rPr lang="en-US" dirty="0"/>
              <a:t>(Yes/No</a:t>
            </a:r>
            <a:r>
              <a:rPr lang="en-US" dirty="0" smtClean="0"/>
              <a:t>)*</a:t>
            </a:r>
            <a:endParaRPr lang="en-US" dirty="0"/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58561" y="2937933"/>
            <a:ext cx="1785445" cy="101334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b="1" dirty="0" err="1" smtClean="0">
                <a:latin typeface="Callibri"/>
                <a:ea typeface="華康中圓體" pitchFamily="49" charset="-120"/>
                <a:cs typeface="Callibri"/>
              </a:rPr>
              <a:t>Pom</a:t>
            </a:r>
            <a:r>
              <a:rPr lang="en-GB" altLang="zh-TW" sz="1200" b="1" dirty="0" smtClean="0">
                <a:latin typeface="Callibri"/>
                <a:ea typeface="華康中圓體" pitchFamily="49" charset="-120"/>
                <a:cs typeface="Callibri"/>
              </a:rPr>
              <a:t> </a:t>
            </a:r>
            <a:r>
              <a:rPr lang="en-GB" altLang="zh-TW" sz="1200" b="1" dirty="0" err="1" smtClean="0">
                <a:latin typeface="Callibri"/>
                <a:ea typeface="華康中圓體" pitchFamily="49" charset="-120"/>
                <a:cs typeface="Callibri"/>
              </a:rPr>
              <a:t>Pom</a:t>
            </a:r>
            <a:r>
              <a:rPr lang="en-GB" altLang="zh-TW" sz="1200" b="1" dirty="0" smtClean="0">
                <a:latin typeface="Callibri"/>
                <a:ea typeface="華康中圓體" pitchFamily="49" charset="-120"/>
                <a:cs typeface="Callibri"/>
              </a:rPr>
              <a:t> </a:t>
            </a: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(maximum : 3 </a:t>
            </a:r>
            <a:r>
              <a:rPr lang="en-GB" altLang="zh-TW" sz="1200" dirty="0" err="1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colors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</a:t>
            </a:r>
          </a:p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(1) </a:t>
            </a:r>
          </a:p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(2)</a:t>
            </a:r>
          </a:p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(3)</a:t>
            </a:r>
            <a:endParaRPr lang="zh-TW" altLang="en-US" sz="12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75614" y="5295671"/>
            <a:ext cx="2740572" cy="586195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err="1" smtClean="0">
                <a:latin typeface="Calibri"/>
                <a:ea typeface="華康中圓體" pitchFamily="49" charset="-120"/>
                <a:cs typeface="Calibri"/>
              </a:rPr>
              <a:t>Colour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Font name: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b="1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2031" y="1974176"/>
            <a:ext cx="2764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your design here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44461" y="1635622"/>
            <a:ext cx="2585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your logo here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60960" y="4606220"/>
            <a:ext cx="258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</a:t>
            </a:r>
          </a:p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if applicable 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9" name="Picture 38" descr="XSS hockey shape.jpg"/>
          <p:cNvPicPr>
            <a:picLocks noChangeAspect="1"/>
          </p:cNvPicPr>
          <p:nvPr/>
        </p:nvPicPr>
        <p:blipFill>
          <a:blip r:embed="rId3">
            <a:alphaModFix amt="6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46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charset="2"/>
              <a:buChar char="ü"/>
            </a:pPr>
            <a:r>
              <a:rPr lang="en-US" dirty="0" smtClean="0"/>
              <a:t>Checklist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550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charset="2"/>
              <a:buChar char="q"/>
            </a:pPr>
            <a:r>
              <a:rPr lang="en-US" dirty="0"/>
              <a:t> </a:t>
            </a:r>
            <a:r>
              <a:rPr lang="en-US" dirty="0" smtClean="0"/>
              <a:t>Your design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Fill </a:t>
            </a:r>
            <a:r>
              <a:rPr lang="en-US" dirty="0"/>
              <a:t>in all information on the </a:t>
            </a:r>
            <a:r>
              <a:rPr lang="en-US" i="1" dirty="0">
                <a:hlinkClick r:id="rId3" action="ppaction://hlinksldjump"/>
              </a:rPr>
              <a:t>Specification (your design) </a:t>
            </a:r>
            <a:r>
              <a:rPr lang="en-US" dirty="0"/>
              <a:t>slide</a:t>
            </a:r>
            <a:endParaRPr lang="en-US" sz="2400" dirty="0"/>
          </a:p>
          <a:p>
            <a:pPr>
              <a:buFont typeface="Wingdings" charset="2"/>
              <a:buChar char="q"/>
            </a:pPr>
            <a:r>
              <a:rPr lang="en-US" dirty="0" smtClean="0"/>
              <a:t> Fill </a:t>
            </a:r>
            <a:r>
              <a:rPr lang="en-US" dirty="0" smtClean="0"/>
              <a:t>in the </a:t>
            </a:r>
            <a:r>
              <a:rPr lang="en-US" dirty="0" smtClean="0"/>
              <a:t>Excel </a:t>
            </a:r>
            <a:r>
              <a:rPr lang="en-US" dirty="0" smtClean="0"/>
              <a:t>order </a:t>
            </a:r>
            <a:r>
              <a:rPr lang="en-US" dirty="0" smtClean="0"/>
              <a:t>form</a:t>
            </a:r>
          </a:p>
          <a:p>
            <a:pPr marL="0" indent="0">
              <a:buNone/>
            </a:pPr>
            <a:r>
              <a:rPr lang="en-US" dirty="0" smtClean="0"/>
              <a:t>and save the file</a:t>
            </a:r>
          </a:p>
          <a:p>
            <a:pPr>
              <a:buFont typeface="Wingdings" charset="2"/>
              <a:buChar char="q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/>
              <a:t>Next </a:t>
            </a:r>
            <a:r>
              <a:rPr lang="en-US" sz="2400" dirty="0" smtClean="0"/>
              <a:t>step: </a:t>
            </a:r>
            <a:r>
              <a:rPr lang="en-US" sz="2400" dirty="0" smtClean="0"/>
              <a:t>Send an email </a:t>
            </a:r>
            <a:r>
              <a:rPr lang="en-US" sz="2400" dirty="0" smtClean="0"/>
              <a:t>to </a:t>
            </a:r>
            <a:r>
              <a:rPr lang="en-US" sz="2400" dirty="0" smtClean="0">
                <a:hlinkClick r:id="rId4"/>
              </a:rPr>
              <a:t>naomi.chan@evigtro.com.hk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with the following files:</a:t>
            </a:r>
            <a:endParaRPr lang="en-US" sz="2400" dirty="0" smtClean="0"/>
          </a:p>
          <a:p>
            <a:pPr>
              <a:buFont typeface="Wingdings" charset="2"/>
              <a:buChar char="q"/>
            </a:pPr>
            <a:r>
              <a:rPr lang="en-US" dirty="0" smtClean="0"/>
              <a:t> </a:t>
            </a:r>
            <a:r>
              <a:rPr lang="en-US" dirty="0" smtClean="0"/>
              <a:t>This PowerPoint 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Your </a:t>
            </a:r>
            <a:r>
              <a:rPr lang="en-US" dirty="0" smtClean="0"/>
              <a:t>logos (PDF/PSD/Ai format)</a:t>
            </a:r>
          </a:p>
          <a:p>
            <a:pPr>
              <a:buFont typeface="Wingdings" charset="2"/>
              <a:buChar char="q"/>
            </a:pPr>
            <a:r>
              <a:rPr lang="en-US" dirty="0"/>
              <a:t> </a:t>
            </a:r>
            <a:r>
              <a:rPr lang="en-US" dirty="0" smtClean="0"/>
              <a:t>The font file (</a:t>
            </a:r>
            <a:r>
              <a:rPr lang="en-US" dirty="0" err="1" smtClean="0"/>
              <a:t>ttf</a:t>
            </a:r>
            <a:r>
              <a:rPr lang="en-US" dirty="0" smtClean="0"/>
              <a:t>/oft format)</a:t>
            </a:r>
            <a:endParaRPr lang="en-US" dirty="0" smtClean="0"/>
          </a:p>
          <a:p>
            <a:pPr>
              <a:buFont typeface="Wingdings" charset="2"/>
              <a:buChar char="q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5">
            <a:alphaModFix amt="63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82570" y="3456376"/>
            <a:ext cx="18521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(double click to open) </a:t>
            </a:r>
          </a:p>
        </p:txBody>
      </p:sp>
      <p:graphicFrame>
        <p:nvGraphicFramePr>
          <p:cNvPr id="7" name="Object 6" descr="Excel order form_beanie " title="Excel order form_beanie 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542445"/>
              </p:ext>
            </p:extLst>
          </p:nvPr>
        </p:nvGraphicFramePr>
        <p:xfrm>
          <a:off x="4129585" y="3319837"/>
          <a:ext cx="852985" cy="750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Worksheet" showAsIcon="1" r:id="rId7" imgW="635000" imgH="558800" progId="Excel.Sheet.12">
                  <p:embed/>
                </p:oleObj>
              </mc:Choice>
              <mc:Fallback>
                <p:oleObj name="Worksheet" showAsIcon="1" r:id="rId7" imgW="635000" imgH="558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29585" y="3319837"/>
                        <a:ext cx="852985" cy="750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3694810" y="3282162"/>
            <a:ext cx="5363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ym typeface="Wingdings"/>
              </a:rPr>
              <a:t>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0158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2405</TotalTime>
  <Words>472</Words>
  <Application>Microsoft Macintosh PowerPoint</Application>
  <PresentationFormat>On-screen Show (4:3)</PresentationFormat>
  <Paragraphs>130</Paragraphs>
  <Slides>11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Office Theme</vt:lpstr>
      <vt:lpstr>Microsoft Excel Sheet</vt:lpstr>
      <vt:lpstr>Microsoft Word 97 - 2004 Document</vt:lpstr>
      <vt:lpstr>Table of Contents</vt:lpstr>
      <vt:lpstr>PowerPoint Presentation</vt:lpstr>
      <vt:lpstr>Step-to-step guide How to submit your design to us</vt:lpstr>
      <vt:lpstr>MAKE YOUR OWN DESIGN Based On Our Popular Styles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Checklist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Naomi</dc:creator>
  <cp:lastModifiedBy>Naomi</cp:lastModifiedBy>
  <cp:revision>290</cp:revision>
  <dcterms:created xsi:type="dcterms:W3CDTF">2018-03-10T09:59:51Z</dcterms:created>
  <dcterms:modified xsi:type="dcterms:W3CDTF">2018-03-19T15:54:22Z</dcterms:modified>
</cp:coreProperties>
</file>